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8" r:id="rId4"/>
    <p:sldMasterId id="2147483709" r:id="rId5"/>
    <p:sldMasterId id="2147483710" r:id="rId6"/>
    <p:sldMasterId id="2147483711"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Lst>
  <p:sldSz cy="9753600" cx="13004800"/>
  <p:notesSz cx="6858000" cy="9144000"/>
  <p:embeddedFontLst>
    <p:embeddedFont>
      <p:font typeface="Roboto"/>
      <p:regular r:id="rId58"/>
      <p:bold r:id="rId59"/>
      <p:italic r:id="rId60"/>
      <p:boldItalic r:id="rId61"/>
    </p:embeddedFont>
    <p:embeddedFont>
      <p:font typeface="M PLUS 1p"/>
      <p:regular r:id="rId62"/>
      <p:bold r:id="rId63"/>
    </p:embeddedFont>
    <p:embeddedFont>
      <p:font typeface="Nunito"/>
      <p:regular r:id="rId64"/>
      <p:bold r:id="rId65"/>
      <p:italic r:id="rId66"/>
      <p:boldItalic r:id="rId67"/>
    </p:embeddedFont>
    <p:embeddedFont>
      <p:font typeface="Helvetica Neue"/>
      <p:regular r:id="rId68"/>
      <p:bold r:id="rId69"/>
      <p:italic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2E6795D-38B0-4D39-A2D5-AA74DC77CC7B}">
  <a:tblStyle styleId="{C2E6795D-38B0-4D39-A2D5-AA74DC77CC7B}"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27A7615-0B4F-4D59-8F08-4D22A819D2FE}" styleName="Table_1">
    <a:wholeTbl>
      <a:tcTxStyle b="off" i="off">
        <a:font>
          <a:latin typeface="ヒラギノ角ゴ ProN W3"/>
          <a:ea typeface="ヒラギノ角ゴ ProN W3"/>
          <a:cs typeface="ヒラギノ角ゴ ProN W3"/>
        </a:font>
        <a:srgbClr val="000000"/>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solidFill>
        </a:fill>
      </a:tcStyle>
    </a:wholeTbl>
    <a:band1H>
      <a:tcTxStyle/>
    </a:band1H>
    <a:band2H>
      <a:tcTxStyle/>
      <a:tcStyle>
        <a:fill>
          <a:solidFill>
            <a:srgbClr val="E3E5E8"/>
          </a:solidFill>
        </a:fill>
      </a:tcStyle>
    </a:band2H>
    <a:band1V>
      <a:tcTxStyle/>
    </a:band1V>
    <a:band2V>
      <a:tcTxStyle/>
    </a:band2V>
    <a:lastCol>
      <a:tcTxStyle/>
    </a:lastCol>
    <a:firstCol>
      <a:tcTxStyle b="on" i="off">
        <a:font>
          <a:latin typeface="ヒラギノ角ゴ ProN W6"/>
          <a:ea typeface="ヒラギノ角ゴ ProN W6"/>
          <a:cs typeface="ヒラギノ角ゴ ProN W6"/>
        </a:font>
        <a:srgbClr val="FFFFFF"/>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398CCE"/>
          </a:solidFill>
        </a:fill>
      </a:tcStyle>
    </a:firstCol>
    <a:lastRow>
      <a:tcTxStyle b="off" i="off">
        <a:font>
          <a:latin typeface="ヒラギノ角ゴ ProN W3"/>
          <a:ea typeface="ヒラギノ角ゴ ProN W3"/>
          <a:cs typeface="ヒラギノ角ゴ ProN W3"/>
        </a:font>
        <a:srgbClr val="000000"/>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12700">
              <a:solidFill>
                <a:srgbClr val="3797C6"/>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solidFill>
        </a:fill>
      </a:tcStyle>
    </a:lastRow>
    <a:seCell>
      <a:tcTxStyle/>
    </a:seCell>
    <a:swCell>
      <a:tcTxStyle/>
    </a:swCell>
    <a:firstRow>
      <a:tcTxStyle b="on" i="off">
        <a:font>
          <a:latin typeface="ヒラギノ角ゴ ProN W6"/>
          <a:ea typeface="ヒラギノ角ゴ ProN W6"/>
          <a:cs typeface="ヒラギノ角ゴ ProN W6"/>
        </a:font>
        <a:srgbClr val="FFFFFF"/>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accent1"/>
          </a:solidFill>
        </a:fill>
      </a:tcStyle>
    </a:firstRow>
    <a:neCell>
      <a:tcTxStyle/>
    </a:neCell>
    <a:nwCell>
      <a:tcTxStyle/>
    </a:nwCell>
  </a:tblStyle>
  <a:tblStyle styleId="{5C107265-E625-4F87-8062-D8677AEDB2A1}" styleName="Table_2">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slide" Target="slides/slide34.xml"/><Relationship Id="rId41" Type="http://schemas.openxmlformats.org/officeDocument/2006/relationships/slide" Target="slides/slide33.xml"/><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71" Type="http://schemas.openxmlformats.org/officeDocument/2006/relationships/font" Target="fonts/HelveticaNeue-boldItalic.fntdata"/><Relationship Id="rId70" Type="http://schemas.openxmlformats.org/officeDocument/2006/relationships/font" Target="fonts/HelveticaNeue-italic.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MPLUS1p-regular.fntdata"/><Relationship Id="rId61" Type="http://schemas.openxmlformats.org/officeDocument/2006/relationships/font" Target="fonts/Roboto-boldItalic.fntdata"/><Relationship Id="rId20" Type="http://schemas.openxmlformats.org/officeDocument/2006/relationships/slide" Target="slides/slide12.xml"/><Relationship Id="rId64" Type="http://schemas.openxmlformats.org/officeDocument/2006/relationships/font" Target="fonts/Nunito-regular.fntdata"/><Relationship Id="rId63" Type="http://schemas.openxmlformats.org/officeDocument/2006/relationships/font" Target="fonts/MPLUS1p-bold.fntdata"/><Relationship Id="rId22" Type="http://schemas.openxmlformats.org/officeDocument/2006/relationships/slide" Target="slides/slide14.xml"/><Relationship Id="rId66" Type="http://schemas.openxmlformats.org/officeDocument/2006/relationships/font" Target="fonts/Nunito-italic.fntdata"/><Relationship Id="rId21" Type="http://schemas.openxmlformats.org/officeDocument/2006/relationships/slide" Target="slides/slide13.xml"/><Relationship Id="rId65" Type="http://schemas.openxmlformats.org/officeDocument/2006/relationships/font" Target="fonts/Nunito-bold.fntdata"/><Relationship Id="rId24" Type="http://schemas.openxmlformats.org/officeDocument/2006/relationships/slide" Target="slides/slide16.xml"/><Relationship Id="rId68" Type="http://schemas.openxmlformats.org/officeDocument/2006/relationships/font" Target="fonts/HelveticaNeue-regular.fntdata"/><Relationship Id="rId23" Type="http://schemas.openxmlformats.org/officeDocument/2006/relationships/slide" Target="slides/slide15.xml"/><Relationship Id="rId67" Type="http://schemas.openxmlformats.org/officeDocument/2006/relationships/font" Target="fonts/Nunito-boldItalic.fntdata"/><Relationship Id="rId60" Type="http://schemas.openxmlformats.org/officeDocument/2006/relationships/font" Target="fonts/Roboto-italic.fntdata"/><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HelveticaNeue-bold.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font" Target="fonts/Roboto-bold.fntdata"/><Relationship Id="rId14" Type="http://schemas.openxmlformats.org/officeDocument/2006/relationships/slide" Target="slides/slide6.xml"/><Relationship Id="rId58" Type="http://schemas.openxmlformats.org/officeDocument/2006/relationships/font" Target="fonts/Roboto-regular.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jpg>
</file>

<file path=ppt/media/image19.jpg>
</file>

<file path=ppt/media/image2.jpg>
</file>

<file path=ppt/media/image20.jpg>
</file>

<file path=ppt/media/image21.jp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jpg>
</file>

<file path=ppt/media/image30.png>
</file>

<file path=ppt/media/image31.jpg>
</file>

<file path=ppt/media/image32.png>
</file>

<file path=ppt/media/image33.jpg>
</file>

<file path=ppt/media/image34.png>
</file>

<file path=ppt/media/image35.jpg>
</file>

<file path=ppt/media/image36.png>
</file>

<file path=ppt/media/image37.png>
</file>

<file path=ppt/media/image38.png>
</file>

<file path=ppt/media/image39.png>
</file>

<file path=ppt/media/image4.png>
</file>

<file path=ppt/media/image40.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25000"/>
              </a:lnSpc>
              <a:spcBef>
                <a:spcPts val="0"/>
              </a:spcBef>
              <a:spcAft>
                <a:spcPts val="0"/>
              </a:spcAft>
              <a:buClr>
                <a:srgbClr val="000000"/>
              </a:buClr>
              <a:buSzPts val="1400"/>
              <a:buFont typeface="Arial"/>
              <a:buNone/>
              <a:defRPr b="0" i="0" sz="2400" u="none" cap="none" strike="noStrike">
                <a:solidFill>
                  <a:srgbClr val="000000"/>
                </a:solidFill>
                <a:latin typeface="Avenir"/>
                <a:ea typeface="Avenir"/>
                <a:cs typeface="Avenir"/>
                <a:sym typeface="Avenir"/>
              </a:defRPr>
            </a:lvl1pPr>
            <a:lvl2pPr indent="-228600" lvl="1" marL="914400" marR="0" rtl="0" algn="l">
              <a:lnSpc>
                <a:spcPct val="125000"/>
              </a:lnSpc>
              <a:spcBef>
                <a:spcPts val="0"/>
              </a:spcBef>
              <a:spcAft>
                <a:spcPts val="0"/>
              </a:spcAft>
              <a:buClr>
                <a:srgbClr val="000000"/>
              </a:buClr>
              <a:buSzPts val="1400"/>
              <a:buFont typeface="Arial"/>
              <a:buNone/>
              <a:defRPr b="0" i="0" sz="2400" u="none" cap="none" strike="noStrike">
                <a:solidFill>
                  <a:srgbClr val="000000"/>
                </a:solidFill>
                <a:latin typeface="Avenir"/>
                <a:ea typeface="Avenir"/>
                <a:cs typeface="Avenir"/>
                <a:sym typeface="Avenir"/>
              </a:defRPr>
            </a:lvl2pPr>
            <a:lvl3pPr indent="-228600" lvl="2" marL="1371600" marR="0" rtl="0" algn="l">
              <a:lnSpc>
                <a:spcPct val="125000"/>
              </a:lnSpc>
              <a:spcBef>
                <a:spcPts val="0"/>
              </a:spcBef>
              <a:spcAft>
                <a:spcPts val="0"/>
              </a:spcAft>
              <a:buClr>
                <a:srgbClr val="000000"/>
              </a:buClr>
              <a:buSzPts val="1400"/>
              <a:buFont typeface="Arial"/>
              <a:buNone/>
              <a:defRPr b="0" i="0" sz="2400" u="none" cap="none" strike="noStrike">
                <a:solidFill>
                  <a:srgbClr val="000000"/>
                </a:solidFill>
                <a:latin typeface="Avenir"/>
                <a:ea typeface="Avenir"/>
                <a:cs typeface="Avenir"/>
                <a:sym typeface="Avenir"/>
              </a:defRPr>
            </a:lvl3pPr>
            <a:lvl4pPr indent="-228600" lvl="3" marL="1828800" marR="0" rtl="0" algn="l">
              <a:lnSpc>
                <a:spcPct val="125000"/>
              </a:lnSpc>
              <a:spcBef>
                <a:spcPts val="0"/>
              </a:spcBef>
              <a:spcAft>
                <a:spcPts val="0"/>
              </a:spcAft>
              <a:buClr>
                <a:srgbClr val="000000"/>
              </a:buClr>
              <a:buSzPts val="1400"/>
              <a:buFont typeface="Arial"/>
              <a:buNone/>
              <a:defRPr b="0" i="0" sz="2400" u="none" cap="none" strike="noStrike">
                <a:solidFill>
                  <a:srgbClr val="000000"/>
                </a:solidFill>
                <a:latin typeface="Avenir"/>
                <a:ea typeface="Avenir"/>
                <a:cs typeface="Avenir"/>
                <a:sym typeface="Avenir"/>
              </a:defRPr>
            </a:lvl4pPr>
            <a:lvl5pPr indent="-228600" lvl="4" marL="2286000" marR="0" rtl="0" algn="l">
              <a:lnSpc>
                <a:spcPct val="125000"/>
              </a:lnSpc>
              <a:spcBef>
                <a:spcPts val="0"/>
              </a:spcBef>
              <a:spcAft>
                <a:spcPts val="0"/>
              </a:spcAft>
              <a:buClr>
                <a:srgbClr val="000000"/>
              </a:buClr>
              <a:buSzPts val="1400"/>
              <a:buFont typeface="Arial"/>
              <a:buNone/>
              <a:defRPr b="0" i="0" sz="2400" u="none" cap="none" strike="noStrike">
                <a:solidFill>
                  <a:srgbClr val="000000"/>
                </a:solidFill>
                <a:latin typeface="Avenir"/>
                <a:ea typeface="Avenir"/>
                <a:cs typeface="Avenir"/>
                <a:sym typeface="Avenir"/>
              </a:defRPr>
            </a:lvl5pPr>
            <a:lvl6pPr indent="-228600" lvl="5" marL="2743200" marR="0" rtl="0" algn="l">
              <a:lnSpc>
                <a:spcPct val="125000"/>
              </a:lnSpc>
              <a:spcBef>
                <a:spcPts val="0"/>
              </a:spcBef>
              <a:spcAft>
                <a:spcPts val="0"/>
              </a:spcAft>
              <a:buClr>
                <a:srgbClr val="000000"/>
              </a:buClr>
              <a:buSzPts val="1400"/>
              <a:buFont typeface="Arial"/>
              <a:buNone/>
              <a:defRPr b="0" i="0" sz="2400" u="none" cap="none" strike="noStrike">
                <a:solidFill>
                  <a:srgbClr val="000000"/>
                </a:solidFill>
                <a:latin typeface="Avenir"/>
                <a:ea typeface="Avenir"/>
                <a:cs typeface="Avenir"/>
                <a:sym typeface="Avenir"/>
              </a:defRPr>
            </a:lvl6pPr>
            <a:lvl7pPr indent="-228600" lvl="6" marL="3200400" marR="0" rtl="0" algn="l">
              <a:lnSpc>
                <a:spcPct val="125000"/>
              </a:lnSpc>
              <a:spcBef>
                <a:spcPts val="0"/>
              </a:spcBef>
              <a:spcAft>
                <a:spcPts val="0"/>
              </a:spcAft>
              <a:buClr>
                <a:srgbClr val="000000"/>
              </a:buClr>
              <a:buSzPts val="1400"/>
              <a:buFont typeface="Arial"/>
              <a:buNone/>
              <a:defRPr b="0" i="0" sz="2400" u="none" cap="none" strike="noStrike">
                <a:solidFill>
                  <a:srgbClr val="000000"/>
                </a:solidFill>
                <a:latin typeface="Avenir"/>
                <a:ea typeface="Avenir"/>
                <a:cs typeface="Avenir"/>
                <a:sym typeface="Avenir"/>
              </a:defRPr>
            </a:lvl7pPr>
            <a:lvl8pPr indent="-228600" lvl="7" marL="3657600" marR="0" rtl="0" algn="l">
              <a:lnSpc>
                <a:spcPct val="125000"/>
              </a:lnSpc>
              <a:spcBef>
                <a:spcPts val="0"/>
              </a:spcBef>
              <a:spcAft>
                <a:spcPts val="0"/>
              </a:spcAft>
              <a:buClr>
                <a:srgbClr val="000000"/>
              </a:buClr>
              <a:buSzPts val="1400"/>
              <a:buFont typeface="Arial"/>
              <a:buNone/>
              <a:defRPr b="0" i="0" sz="2400" u="none" cap="none" strike="noStrike">
                <a:solidFill>
                  <a:srgbClr val="000000"/>
                </a:solidFill>
                <a:latin typeface="Avenir"/>
                <a:ea typeface="Avenir"/>
                <a:cs typeface="Avenir"/>
                <a:sym typeface="Avenir"/>
              </a:defRPr>
            </a:lvl8pPr>
            <a:lvl9pPr indent="-228600" lvl="8" marL="4114800" marR="0" rtl="0" algn="l">
              <a:lnSpc>
                <a:spcPct val="125000"/>
              </a:lnSpc>
              <a:spcBef>
                <a:spcPts val="0"/>
              </a:spcBef>
              <a:spcAft>
                <a:spcPts val="0"/>
              </a:spcAft>
              <a:buClr>
                <a:srgbClr val="000000"/>
              </a:buClr>
              <a:buSzPts val="1400"/>
              <a:buFont typeface="Arial"/>
              <a:buNone/>
              <a:defRPr b="0" i="0" sz="2400" u="none" cap="none" strike="noStrike">
                <a:solidFill>
                  <a:srgbClr val="000000"/>
                </a:solidFill>
                <a:latin typeface="Avenir"/>
                <a:ea typeface="Avenir"/>
                <a:cs typeface="Avenir"/>
                <a:sym typeface="Avenir"/>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369" name="Google Shape;369;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319702e148_0_8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433" name="Google Shape;433;g1319702e148_0_8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1319702e148_0_9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39" name="Google Shape;439;g1319702e148_0_9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1a7ccb5585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6" name="Google Shape;446;g11a7ccb5585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1a7ccb5585_0_67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2" name="Google Shape;452;g11a7ccb5585_0_6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1a7ccb5585_0_68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7" name="Google Shape;467;g11a7ccb5585_0_68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1e592c25c5_0_16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7" name="Google Shape;477;g11e592c25c5_0_1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12279f0b058_0_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491" name="Google Shape;491;g12279f0b058_0_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12279f0b058_0_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7" name="Google Shape;497;g12279f0b058_0_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12279f0b058_0_2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06" name="Google Shape;506;g12279f0b058_0_26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rPr lang="en-US" sz="2400">
                <a:latin typeface="Avenir"/>
                <a:ea typeface="Avenir"/>
                <a:cs typeface="Avenir"/>
                <a:sym typeface="Avenir"/>
              </a:rPr>
              <a:t>5min 24</a:t>
            </a:r>
            <a:endParaRPr sz="2400">
              <a:latin typeface="Avenir"/>
              <a:ea typeface="Avenir"/>
              <a:cs typeface="Avenir"/>
              <a:sym typeface="Aveni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1a68600326_0_316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513" name="Google Shape;513;g11a68600326_0_31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376" name="Google Shape;37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1311e9fdee3_0_20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19" name="Google Shape;519;g1311e9fdee3_0_205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rPr lang="en-US" sz="2400">
                <a:latin typeface="Avenir"/>
                <a:ea typeface="Avenir"/>
                <a:cs typeface="Avenir"/>
                <a:sym typeface="Avenir"/>
              </a:rPr>
              <a:t>5min 24</a:t>
            </a:r>
            <a:endParaRPr sz="2400">
              <a:latin typeface="Avenir"/>
              <a:ea typeface="Avenir"/>
              <a:cs typeface="Avenir"/>
              <a:sym typeface="Aveni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p2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548" name="Google Shape;548;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1311e9fdee3_0_24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54" name="Google Shape;554;g1311e9fdee3_0_242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1311e9fdee3_0_250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65" name="Google Shape;565;g1311e9fdee3_0_250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rPr lang="en-US" sz="2400">
                <a:latin typeface="Avenir"/>
                <a:ea typeface="Avenir"/>
                <a:cs typeface="Avenir"/>
                <a:sym typeface="Avenir"/>
              </a:rPr>
              <a:t>Google drive に提供します。</a:t>
            </a:r>
            <a:endParaRPr sz="2400">
              <a:latin typeface="Avenir"/>
              <a:ea typeface="Avenir"/>
              <a:cs typeface="Avenir"/>
              <a:sym typeface="Aveni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1311e9fdee3_0_25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72" name="Google Shape;572;g1311e9fdee3_0_251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rPr lang="en-US" sz="2400">
                <a:latin typeface="Avenir"/>
                <a:ea typeface="Avenir"/>
                <a:cs typeface="Avenir"/>
                <a:sym typeface="Avenir"/>
              </a:rPr>
              <a:t>Google drive に提供します。</a:t>
            </a:r>
            <a:endParaRPr sz="2400">
              <a:latin typeface="Avenir"/>
              <a:ea typeface="Avenir"/>
              <a:cs typeface="Avenir"/>
              <a:sym typeface="Aveni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g1311e9fdee3_0_276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579" name="Google Shape;579;g1311e9fdee3_0_27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1311e9fdee3_0_299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85" name="Google Shape;585;g1311e9fdee3_0_299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1311e9fdee3_0_299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93" name="Google Shape;593;g1311e9fdee3_0_299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1311e9fdee3_0_30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01" name="Google Shape;601;g1311e9fdee3_0_303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1311e9fdee3_0_300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09" name="Google Shape;609;g1311e9fdee3_0_300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83" name="Google Shape;383;p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rPr lang="en-US" sz="2400">
                <a:latin typeface="Avenir"/>
                <a:ea typeface="Avenir"/>
                <a:cs typeface="Avenir"/>
                <a:sym typeface="Avenir"/>
              </a:rPr>
              <a:t>Google drive に提供します。</a:t>
            </a:r>
            <a:endParaRPr sz="2400">
              <a:latin typeface="Avenir"/>
              <a:ea typeface="Avenir"/>
              <a:cs typeface="Avenir"/>
              <a:sym typeface="Aveni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1311e9fdee3_0_304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617" name="Google Shape;617;g1311e9fdee3_0_30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1" name="Shape 621"/>
        <p:cNvGrpSpPr/>
        <p:nvPr/>
      </p:nvGrpSpPr>
      <p:grpSpPr>
        <a:xfrm>
          <a:off x="0" y="0"/>
          <a:ext cx="0" cy="0"/>
          <a:chOff x="0" y="0"/>
          <a:chExt cx="0" cy="0"/>
        </a:xfrm>
      </p:grpSpPr>
      <p:sp>
        <p:nvSpPr>
          <p:cNvPr id="622" name="Google Shape;622;g1311e9fdee3_0_309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23" name="Google Shape;623;g1311e9fdee3_0_309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1311e9fdee3_0_310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34" name="Google Shape;634;g1311e9fdee3_0_310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rPr lang="en-US" sz="2400">
                <a:latin typeface="Avenir"/>
                <a:ea typeface="Avenir"/>
                <a:cs typeface="Avenir"/>
                <a:sym typeface="Avenir"/>
              </a:rPr>
              <a:t>Google drive に提供します。</a:t>
            </a:r>
            <a:endParaRPr sz="2400">
              <a:latin typeface="Avenir"/>
              <a:ea typeface="Avenir"/>
              <a:cs typeface="Avenir"/>
              <a:sym typeface="Aveni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1311e9fdee3_0_31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641" name="Google Shape;641;g1311e9fdee3_0_31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1311e9fdee3_0_31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47" name="Google Shape;647;g1311e9fdee3_0_311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1311e9fdee3_0_31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55" name="Google Shape;655;g1311e9fdee3_0_315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1311e9fdee3_0_31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63" name="Google Shape;663;g1311e9fdee3_0_312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1311e9fdee3_0_31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71" name="Google Shape;671;g1311e9fdee3_0_312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123598c020c_0_2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679" name="Google Shape;679;g123598c020c_0_2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319702e148_0_65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5" name="Google Shape;685;g1319702e148_0_6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2c8e48d928_0_15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390" name="Google Shape;390;g12c8e48d928_0_1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12d3575db48_0_14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92" name="Google Shape;692;g12d3575db48_0_144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rPr lang="en-US" sz="2400">
                <a:latin typeface="Avenir"/>
                <a:ea typeface="Avenir"/>
                <a:cs typeface="Avenir"/>
                <a:sym typeface="Avenir"/>
              </a:rPr>
              <a:t>Google drive に提供します。</a:t>
            </a:r>
            <a:endParaRPr sz="2400">
              <a:latin typeface="Avenir"/>
              <a:ea typeface="Avenir"/>
              <a:cs typeface="Avenir"/>
              <a:sym typeface="Aveni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1311e9fdee3_0_8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1" name="Google Shape;701;g1311e9fdee3_0_8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1311e9fdee3_0_8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7" name="Google Shape;707;g1311e9fdee3_0_8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12bcc9de150_0_59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715" name="Google Shape;715;g12bcc9de150_0_59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12bcc9de150_0_59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721" name="Google Shape;721;g12bcc9de150_0_59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g12bcc9de150_0_60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29" name="Google Shape;729;g12bcc9de150_0_60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rPr lang="en-US" sz="2400">
                <a:latin typeface="Avenir"/>
                <a:ea typeface="Avenir"/>
                <a:cs typeface="Avenir"/>
                <a:sym typeface="Avenir"/>
              </a:rPr>
              <a:t>３分</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 name="Shape 739"/>
        <p:cNvGrpSpPr/>
        <p:nvPr/>
      </p:nvGrpSpPr>
      <p:grpSpPr>
        <a:xfrm>
          <a:off x="0" y="0"/>
          <a:ext cx="0" cy="0"/>
          <a:chOff x="0" y="0"/>
          <a:chExt cx="0" cy="0"/>
        </a:xfrm>
      </p:grpSpPr>
      <p:sp>
        <p:nvSpPr>
          <p:cNvPr id="740" name="Google Shape;740;g12bcc9de150_0_6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41" name="Google Shape;741;g12bcc9de150_0_61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12bcc9de150_0_62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9" name="Google Shape;749;g12bcc9de150_0_6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12bcc9de150_0_63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8" name="Google Shape;758;g12bcc9de150_0_6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 name="Shape 764"/>
        <p:cNvGrpSpPr/>
        <p:nvPr/>
      </p:nvGrpSpPr>
      <p:grpSpPr>
        <a:xfrm>
          <a:off x="0" y="0"/>
          <a:ext cx="0" cy="0"/>
          <a:chOff x="0" y="0"/>
          <a:chExt cx="0" cy="0"/>
        </a:xfrm>
      </p:grpSpPr>
      <p:sp>
        <p:nvSpPr>
          <p:cNvPr id="765" name="Google Shape;765;g12bcc9de150_0_63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766" name="Google Shape;766;g12bcc9de150_0_6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2f85fa9ddc_0_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g12f85fa9ddc_0_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12f85fa9ddc_0_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03" name="Google Shape;403;g12f85fa9ddc_0_1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None/>
            </a:pPr>
            <a:r>
              <a:t/>
            </a:r>
            <a:endParaRPr sz="11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319702e148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t/>
            </a:r>
            <a:endParaRPr b="0" i="0" sz="2400" u="none" cap="none" strike="noStrike">
              <a:latin typeface="Avenir"/>
              <a:ea typeface="Avenir"/>
              <a:cs typeface="Avenir"/>
              <a:sym typeface="Avenir"/>
            </a:endParaRPr>
          </a:p>
        </p:txBody>
      </p:sp>
      <p:sp>
        <p:nvSpPr>
          <p:cNvPr id="411" name="Google Shape;411;g1319702e148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319702e148_0_4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7" name="Google Shape;417;g1319702e148_0_4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319702e148_0_4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24" name="Google Shape;424;g1319702e148_0_42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25000"/>
              </a:lnSpc>
              <a:spcBef>
                <a:spcPts val="0"/>
              </a:spcBef>
              <a:spcAft>
                <a:spcPts val="0"/>
              </a:spcAft>
              <a:buSzPts val="1400"/>
              <a:buNone/>
            </a:pPr>
            <a:r>
              <a:rPr lang="en-US" sz="2400">
                <a:latin typeface="Avenir"/>
                <a:ea typeface="Avenir"/>
                <a:cs typeface="Avenir"/>
                <a:sym typeface="Avenir"/>
              </a:rPr>
              <a:t>Google drive に提供します。</a:t>
            </a:r>
            <a:endParaRPr sz="2400">
              <a:latin typeface="Avenir"/>
              <a:ea typeface="Avenir"/>
              <a:cs typeface="Avenir"/>
              <a:sym typeface="Aveni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jp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5.jp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9.jp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9.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8.jp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3.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8.jp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3.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 &amp; サブタイトル" showMasterSp="0" type="tx">
  <p:cSld name="TITLE_AND_BODY">
    <p:spTree>
      <p:nvGrpSpPr>
        <p:cNvPr id="13" name="Shape 13"/>
        <p:cNvGrpSpPr/>
        <p:nvPr/>
      </p:nvGrpSpPr>
      <p:grpSpPr>
        <a:xfrm>
          <a:off x="0" y="0"/>
          <a:ext cx="0" cy="0"/>
          <a:chOff x="0" y="0"/>
          <a:chExt cx="0" cy="0"/>
        </a:xfrm>
      </p:grpSpPr>
      <p:pic>
        <p:nvPicPr>
          <p:cNvPr descr="fujisakura.jpg" id="14" name="Google Shape;14;p2"/>
          <p:cNvPicPr preferRelativeResize="0"/>
          <p:nvPr/>
        </p:nvPicPr>
        <p:blipFill rotWithShape="1">
          <a:blip r:embed="rId2">
            <a:alphaModFix/>
          </a:blip>
          <a:srcRect b="0" l="0" r="0" t="0"/>
          <a:stretch/>
        </p:blipFill>
        <p:spPr>
          <a:xfrm>
            <a:off x="0" y="0"/>
            <a:ext cx="13004800" cy="9753600"/>
          </a:xfrm>
          <a:prstGeom prst="rect">
            <a:avLst/>
          </a:prstGeom>
          <a:noFill/>
          <a:ln>
            <a:noFill/>
          </a:ln>
        </p:spPr>
      </p:pic>
      <p:sp>
        <p:nvSpPr>
          <p:cNvPr id="15" name="Google Shape;15;p2"/>
          <p:cNvSpPr/>
          <p:nvPr/>
        </p:nvSpPr>
        <p:spPr>
          <a:xfrm>
            <a:off x="-2584" y="4192129"/>
            <a:ext cx="13010100" cy="2423700"/>
          </a:xfrm>
          <a:prstGeom prst="rect">
            <a:avLst/>
          </a:prstGeom>
          <a:solidFill>
            <a:srgbClr val="FFFFFF">
              <a:alpha val="85098"/>
            </a:srgbClr>
          </a:solidFill>
          <a:ln>
            <a:noFill/>
          </a:ln>
          <a:effectLst>
            <a:outerShdw blurRad="152400" rotWithShape="0" dir="5400000" dist="150446">
              <a:srgbClr val="000000">
                <a:alpha val="58039"/>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6" name="Google Shape;16;p2"/>
          <p:cNvSpPr txBox="1"/>
          <p:nvPr>
            <p:ph type="title"/>
          </p:nvPr>
        </p:nvSpPr>
        <p:spPr>
          <a:xfrm>
            <a:off x="0" y="4564600"/>
            <a:ext cx="13004700" cy="1678800"/>
          </a:xfrm>
          <a:prstGeom prst="rect">
            <a:avLst/>
          </a:prstGeom>
          <a:noFill/>
          <a:ln>
            <a:noFill/>
          </a:ln>
        </p:spPr>
        <p:txBody>
          <a:bodyPr anchorCtr="0" anchor="ctr" bIns="50800" lIns="50800" spcFirstLastPara="1" rIns="50800" wrap="square" tIns="50800">
            <a:noAutofit/>
          </a:bodyPr>
          <a:lstStyle>
            <a:lvl1pPr lvl="0" algn="ctr">
              <a:lnSpc>
                <a:spcPct val="100000"/>
              </a:lnSpc>
              <a:spcBef>
                <a:spcPts val="0"/>
              </a:spcBef>
              <a:spcAft>
                <a:spcPts val="0"/>
              </a:spcAft>
              <a:buClr>
                <a:srgbClr val="DF1F00"/>
              </a:buClr>
              <a:buSzPts val="6400"/>
              <a:buFont typeface="Arial"/>
              <a:buNone/>
              <a:defRPr>
                <a:solidFill>
                  <a:srgbClr val="DF1F00"/>
                </a:solidFill>
                <a:latin typeface="Arial"/>
                <a:ea typeface="Arial"/>
                <a:cs typeface="Arial"/>
                <a:sym typeface="Arial"/>
              </a:defRPr>
            </a:lvl1pPr>
            <a:lvl2pPr lvl="1" algn="ctr">
              <a:lnSpc>
                <a:spcPct val="100000"/>
              </a:lnSpc>
              <a:spcBef>
                <a:spcPts val="0"/>
              </a:spcBef>
              <a:spcAft>
                <a:spcPts val="0"/>
              </a:spcAft>
              <a:buClr>
                <a:srgbClr val="424242"/>
              </a:buClr>
              <a:buSzPts val="1800"/>
              <a:buNone/>
              <a:defRPr/>
            </a:lvl2pPr>
            <a:lvl3pPr lvl="2" algn="ctr">
              <a:lnSpc>
                <a:spcPct val="100000"/>
              </a:lnSpc>
              <a:spcBef>
                <a:spcPts val="0"/>
              </a:spcBef>
              <a:spcAft>
                <a:spcPts val="0"/>
              </a:spcAft>
              <a:buClr>
                <a:srgbClr val="424242"/>
              </a:buClr>
              <a:buSzPts val="1800"/>
              <a:buNone/>
              <a:defRPr/>
            </a:lvl3pPr>
            <a:lvl4pPr lvl="3" algn="ctr">
              <a:lnSpc>
                <a:spcPct val="100000"/>
              </a:lnSpc>
              <a:spcBef>
                <a:spcPts val="0"/>
              </a:spcBef>
              <a:spcAft>
                <a:spcPts val="0"/>
              </a:spcAft>
              <a:buClr>
                <a:srgbClr val="424242"/>
              </a:buClr>
              <a:buSzPts val="1800"/>
              <a:buNone/>
              <a:defRPr/>
            </a:lvl4pPr>
            <a:lvl5pPr lvl="4" algn="ctr">
              <a:lnSpc>
                <a:spcPct val="100000"/>
              </a:lnSpc>
              <a:spcBef>
                <a:spcPts val="0"/>
              </a:spcBef>
              <a:spcAft>
                <a:spcPts val="0"/>
              </a:spcAft>
              <a:buClr>
                <a:srgbClr val="424242"/>
              </a:buClr>
              <a:buSzPts val="1800"/>
              <a:buNone/>
              <a:defRPr/>
            </a:lvl5pPr>
            <a:lvl6pPr lvl="5" algn="ctr">
              <a:lnSpc>
                <a:spcPct val="100000"/>
              </a:lnSpc>
              <a:spcBef>
                <a:spcPts val="0"/>
              </a:spcBef>
              <a:spcAft>
                <a:spcPts val="0"/>
              </a:spcAft>
              <a:buClr>
                <a:srgbClr val="424242"/>
              </a:buClr>
              <a:buSzPts val="1800"/>
              <a:buNone/>
              <a:defRPr/>
            </a:lvl6pPr>
            <a:lvl7pPr lvl="6" algn="ctr">
              <a:lnSpc>
                <a:spcPct val="100000"/>
              </a:lnSpc>
              <a:spcBef>
                <a:spcPts val="0"/>
              </a:spcBef>
              <a:spcAft>
                <a:spcPts val="0"/>
              </a:spcAft>
              <a:buClr>
                <a:srgbClr val="424242"/>
              </a:buClr>
              <a:buSzPts val="1800"/>
              <a:buNone/>
              <a:defRPr/>
            </a:lvl7pPr>
            <a:lvl8pPr lvl="7" algn="ctr">
              <a:lnSpc>
                <a:spcPct val="100000"/>
              </a:lnSpc>
              <a:spcBef>
                <a:spcPts val="0"/>
              </a:spcBef>
              <a:spcAft>
                <a:spcPts val="0"/>
              </a:spcAft>
              <a:buClr>
                <a:srgbClr val="424242"/>
              </a:buClr>
              <a:buSzPts val="1800"/>
              <a:buNone/>
              <a:defRPr/>
            </a:lvl8pPr>
            <a:lvl9pPr lvl="8" algn="ctr">
              <a:lnSpc>
                <a:spcPct val="100000"/>
              </a:lnSpc>
              <a:spcBef>
                <a:spcPts val="0"/>
              </a:spcBef>
              <a:spcAft>
                <a:spcPts val="0"/>
              </a:spcAft>
              <a:buClr>
                <a:srgbClr val="424242"/>
              </a:buClr>
              <a:buSzPts val="1800"/>
              <a:buNone/>
              <a:defRPr/>
            </a:lvl9pPr>
          </a:lstStyle>
          <a:p/>
        </p:txBody>
      </p:sp>
      <p:sp>
        <p:nvSpPr>
          <p:cNvPr id="17" name="Google Shape;17;p2"/>
          <p:cNvSpPr txBox="1"/>
          <p:nvPr>
            <p:ph idx="1" type="body"/>
          </p:nvPr>
        </p:nvSpPr>
        <p:spPr>
          <a:xfrm>
            <a:off x="1270000" y="7260956"/>
            <a:ext cx="10464900" cy="1881900"/>
          </a:xfrm>
          <a:prstGeom prst="rect">
            <a:avLst/>
          </a:prstGeom>
          <a:solidFill>
            <a:srgbClr val="FFFFFF">
              <a:alpha val="85098"/>
            </a:srgbClr>
          </a:solidFill>
          <a:ln>
            <a:noFill/>
          </a:ln>
        </p:spPr>
        <p:txBody>
          <a:bodyPr anchorCtr="0" anchor="ctr" bIns="254000" lIns="254000" spcFirstLastPara="1" rIns="254000" wrap="square" tIns="254000">
            <a:noAutofit/>
          </a:bodyPr>
          <a:lstStyle>
            <a:lvl1pPr indent="-228600" lvl="0" marL="457200" algn="ctr">
              <a:lnSpc>
                <a:spcPct val="100000"/>
              </a:lnSpc>
              <a:spcBef>
                <a:spcPts val="0"/>
              </a:spcBef>
              <a:spcAft>
                <a:spcPts val="0"/>
              </a:spcAft>
              <a:buClr>
                <a:srgbClr val="000000"/>
              </a:buClr>
              <a:buSzPts val="3200"/>
              <a:buNone/>
              <a:defRPr sz="3200"/>
            </a:lvl1pPr>
            <a:lvl2pPr indent="-228600" lvl="1" marL="914400" algn="ctr">
              <a:lnSpc>
                <a:spcPct val="100000"/>
              </a:lnSpc>
              <a:spcBef>
                <a:spcPts val="0"/>
              </a:spcBef>
              <a:spcAft>
                <a:spcPts val="0"/>
              </a:spcAft>
              <a:buClr>
                <a:srgbClr val="000000"/>
              </a:buClr>
              <a:buSzPts val="3200"/>
              <a:buNone/>
              <a:defRPr sz="3200"/>
            </a:lvl2pPr>
            <a:lvl3pPr indent="-228600" lvl="2" marL="1371600" algn="ctr">
              <a:lnSpc>
                <a:spcPct val="100000"/>
              </a:lnSpc>
              <a:spcBef>
                <a:spcPts val="0"/>
              </a:spcBef>
              <a:spcAft>
                <a:spcPts val="0"/>
              </a:spcAft>
              <a:buClr>
                <a:srgbClr val="000000"/>
              </a:buClr>
              <a:buSzPts val="3200"/>
              <a:buNone/>
              <a:defRPr sz="3200"/>
            </a:lvl3pPr>
            <a:lvl4pPr indent="-228600" lvl="3" marL="1828800" algn="ctr">
              <a:lnSpc>
                <a:spcPct val="100000"/>
              </a:lnSpc>
              <a:spcBef>
                <a:spcPts val="0"/>
              </a:spcBef>
              <a:spcAft>
                <a:spcPts val="0"/>
              </a:spcAft>
              <a:buClr>
                <a:srgbClr val="000000"/>
              </a:buClr>
              <a:buSzPts val="3200"/>
              <a:buNone/>
              <a:defRPr sz="3200"/>
            </a:lvl4pPr>
            <a:lvl5pPr indent="-228600" lvl="4" marL="2286000" algn="ctr">
              <a:lnSpc>
                <a:spcPct val="100000"/>
              </a:lnSpc>
              <a:spcBef>
                <a:spcPts val="0"/>
              </a:spcBef>
              <a:spcAft>
                <a:spcPts val="0"/>
              </a:spcAft>
              <a:buClr>
                <a:srgbClr val="000000"/>
              </a:buClr>
              <a:buSzPts val="3200"/>
              <a:buNone/>
              <a:defRPr sz="3200"/>
            </a:lvl5pPr>
            <a:lvl6pPr indent="-228600" lvl="5" marL="2743200" algn="l">
              <a:lnSpc>
                <a:spcPct val="100000"/>
              </a:lnSpc>
              <a:spcBef>
                <a:spcPts val="1600"/>
              </a:spcBef>
              <a:spcAft>
                <a:spcPts val="0"/>
              </a:spcAft>
              <a:buClr>
                <a:srgbClr val="000000"/>
              </a:buClr>
              <a:buSzPts val="1800"/>
              <a:buNone/>
              <a:defRPr/>
            </a:lvl6pPr>
            <a:lvl7pPr indent="-228600" lvl="6" marL="3200400" algn="l">
              <a:lnSpc>
                <a:spcPct val="100000"/>
              </a:lnSpc>
              <a:spcBef>
                <a:spcPts val="1600"/>
              </a:spcBef>
              <a:spcAft>
                <a:spcPts val="0"/>
              </a:spcAft>
              <a:buClr>
                <a:srgbClr val="000000"/>
              </a:buClr>
              <a:buSzPts val="1800"/>
              <a:buNone/>
              <a:defRPr/>
            </a:lvl7pPr>
            <a:lvl8pPr indent="-228600" lvl="7" marL="3657600" algn="l">
              <a:lnSpc>
                <a:spcPct val="100000"/>
              </a:lnSpc>
              <a:spcBef>
                <a:spcPts val="1600"/>
              </a:spcBef>
              <a:spcAft>
                <a:spcPts val="0"/>
              </a:spcAft>
              <a:buClr>
                <a:srgbClr val="000000"/>
              </a:buClr>
              <a:buSzPts val="1800"/>
              <a:buNone/>
              <a:defRPr/>
            </a:lvl8pPr>
            <a:lvl9pPr indent="-228600" lvl="8" marL="4114800" algn="l">
              <a:lnSpc>
                <a:spcPct val="100000"/>
              </a:lnSpc>
              <a:spcBef>
                <a:spcPts val="1600"/>
              </a:spcBef>
              <a:spcAft>
                <a:spcPts val="0"/>
              </a:spcAft>
              <a:buClr>
                <a:srgbClr val="000000"/>
              </a:buClr>
              <a:buSzPts val="1800"/>
              <a:buNone/>
              <a:defRPr/>
            </a:lvl9pPr>
          </a:lstStyle>
          <a:p/>
        </p:txBody>
      </p:sp>
      <p:sp>
        <p:nvSpPr>
          <p:cNvPr id="18" name="Google Shape;18;p2"/>
          <p:cNvSpPr txBox="1"/>
          <p:nvPr>
            <p:ph idx="12" type="sldNum"/>
          </p:nvPr>
        </p:nvSpPr>
        <p:spPr>
          <a:xfrm>
            <a:off x="-326812" y="-3008932"/>
            <a:ext cx="448200" cy="355500"/>
          </a:xfrm>
          <a:prstGeom prst="rect">
            <a:avLst/>
          </a:prstGeom>
          <a:noFill/>
          <a:ln>
            <a:noFill/>
          </a:ln>
        </p:spPr>
        <p:txBody>
          <a:bodyPr anchorCtr="0" anchor="t" bIns="50800" lIns="50800" spcFirstLastPara="1" rIns="50800" wrap="square" tIns="50800">
            <a:no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背景写真のみ" showMasterSp="0">
  <p:cSld name="背景写真のみ">
    <p:bg>
      <p:bgPr>
        <a:blipFill rotWithShape="1">
          <a:blip r:embed="rId2">
            <a:alphaModFix/>
          </a:blip>
          <a:tile algn="tl" flip="none" tx="0" sx="99996" ty="0" sy="99996"/>
        </a:blipFill>
      </p:bgPr>
    </p:bg>
    <p:spTree>
      <p:nvGrpSpPr>
        <p:cNvPr id="66" name="Shape 66"/>
        <p:cNvGrpSpPr/>
        <p:nvPr/>
      </p:nvGrpSpPr>
      <p:grpSpPr>
        <a:xfrm>
          <a:off x="0" y="0"/>
          <a:ext cx="0" cy="0"/>
          <a:chOff x="0" y="0"/>
          <a:chExt cx="0" cy="0"/>
        </a:xfrm>
      </p:grpSpPr>
      <p:sp>
        <p:nvSpPr>
          <p:cNvPr id="67" name="Google Shape;67;p11"/>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画像（縦長）" showMasterSp="0">
  <p:cSld name="画像（縦長）">
    <p:bg>
      <p:bgPr>
        <a:blipFill rotWithShape="1">
          <a:blip r:embed="rId2">
            <a:alphaModFix/>
          </a:blip>
          <a:tile algn="tl" flip="none" tx="0" sx="99997" ty="0" sy="99997"/>
        </a:blipFill>
      </p:bgPr>
    </p:bg>
    <p:spTree>
      <p:nvGrpSpPr>
        <p:cNvPr id="68" name="Shape 68"/>
        <p:cNvGrpSpPr/>
        <p:nvPr/>
      </p:nvGrpSpPr>
      <p:grpSpPr>
        <a:xfrm>
          <a:off x="0" y="0"/>
          <a:ext cx="0" cy="0"/>
          <a:chOff x="0" y="0"/>
          <a:chExt cx="0" cy="0"/>
        </a:xfrm>
      </p:grpSpPr>
      <p:sp>
        <p:nvSpPr>
          <p:cNvPr id="69" name="Google Shape;69;p12"/>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70" name="Google Shape;70;p12"/>
          <p:cNvSpPr/>
          <p:nvPr>
            <p:ph idx="2" type="pic"/>
          </p:nvPr>
        </p:nvSpPr>
        <p:spPr>
          <a:xfrm>
            <a:off x="3172417" y="635000"/>
            <a:ext cx="12357000" cy="8238000"/>
          </a:xfrm>
          <a:prstGeom prst="rect">
            <a:avLst/>
          </a:prstGeom>
          <a:noFill/>
          <a:ln>
            <a:noFill/>
          </a:ln>
          <a:effectLst>
            <a:outerShdw blurRad="127000" rotWithShape="0" dir="5400000" dist="114245">
              <a:srgbClr val="000000">
                <a:alpha val="49800"/>
              </a:srgbClr>
            </a:outerShdw>
          </a:effectLst>
        </p:spPr>
        <p:txBody>
          <a:bodyPr anchorCtr="0" anchor="t" bIns="45700" lIns="91425" spcFirstLastPara="1" rIns="91425" wrap="square" tIns="45700">
            <a:noAutofit/>
          </a:bodyPr>
          <a:lstStyle>
            <a:lvl1pPr lvl="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1pPr>
            <a:lvl2pPr lvl="1"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2pPr>
            <a:lvl3pPr lvl="2"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3pPr>
            <a:lvl4pPr lvl="3"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4pPr>
            <a:lvl5pPr lvl="4"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5pPr>
            <a:lvl6pPr lvl="5"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6pPr>
            <a:lvl7pPr lvl="6"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7pPr>
            <a:lvl8pPr lvl="7"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8pPr>
            <a:lvl9pPr lvl="8"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9pPr>
          </a:lstStyle>
          <a:p/>
        </p:txBody>
      </p:sp>
      <p:sp>
        <p:nvSpPr>
          <p:cNvPr id="71" name="Google Shape;71;p12"/>
          <p:cNvSpPr/>
          <p:nvPr/>
        </p:nvSpPr>
        <p:spPr>
          <a:xfrm>
            <a:off x="599644" y="618569"/>
            <a:ext cx="6293700" cy="8229600"/>
          </a:xfrm>
          <a:prstGeom prst="rect">
            <a:avLst/>
          </a:prstGeom>
          <a:solidFill>
            <a:srgbClr val="FFFFFF">
              <a:alpha val="96860"/>
            </a:srgbClr>
          </a:solidFill>
          <a:ln>
            <a:noFill/>
          </a:ln>
          <a:effectLst>
            <a:outerShdw blurRad="127000" rotWithShape="0" dir="5400000" dist="114245">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72" name="Google Shape;72;p12"/>
          <p:cNvSpPr txBox="1"/>
          <p:nvPr>
            <p:ph type="title"/>
          </p:nvPr>
        </p:nvSpPr>
        <p:spPr>
          <a:xfrm>
            <a:off x="729335" y="903529"/>
            <a:ext cx="6028200" cy="2415600"/>
          </a:xfrm>
          <a:prstGeom prst="rect">
            <a:avLst/>
          </a:prstGeom>
          <a:noFill/>
          <a:ln>
            <a:noFill/>
          </a:ln>
        </p:spPr>
        <p:txBody>
          <a:bodyPr anchorCtr="0" anchor="b" bIns="50800" lIns="50800" spcFirstLastPara="1" rIns="50800" wrap="square" tIns="50800">
            <a:noAutofit/>
          </a:bodyPr>
          <a:lstStyle>
            <a:lvl1pPr lvl="0" rtl="0" algn="ctr">
              <a:lnSpc>
                <a:spcPct val="60000"/>
              </a:lnSpc>
              <a:spcBef>
                <a:spcPts val="0"/>
              </a:spcBef>
              <a:spcAft>
                <a:spcPts val="0"/>
              </a:spcAft>
              <a:buClr>
                <a:srgbClr val="DF1F00"/>
              </a:buClr>
              <a:buSzPts val="4800"/>
              <a:buFont typeface="Arial"/>
              <a:buNone/>
              <a:defRPr sz="4800">
                <a:solidFill>
                  <a:srgbClr val="DF1F00"/>
                </a:solidFill>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73" name="Google Shape;73;p12"/>
          <p:cNvSpPr txBox="1"/>
          <p:nvPr>
            <p:ph idx="1" type="body"/>
          </p:nvPr>
        </p:nvSpPr>
        <p:spPr>
          <a:xfrm>
            <a:off x="952500" y="4119320"/>
            <a:ext cx="5334000" cy="4428600"/>
          </a:xfrm>
          <a:prstGeom prst="rect">
            <a:avLst/>
          </a:prstGeom>
          <a:noFill/>
          <a:ln>
            <a:noFill/>
          </a:ln>
        </p:spPr>
        <p:txBody>
          <a:bodyPr anchorCtr="0" anchor="t" bIns="50800" lIns="50800" spcFirstLastPara="1" rIns="50800" wrap="square" tIns="50800">
            <a:noAutofit/>
          </a:bodyPr>
          <a:lstStyle>
            <a:lvl1pPr indent="-228600" lvl="0" marL="457200" rtl="0" algn="ctr">
              <a:lnSpc>
                <a:spcPct val="100000"/>
              </a:lnSpc>
              <a:spcBef>
                <a:spcPts val="0"/>
              </a:spcBef>
              <a:spcAft>
                <a:spcPts val="0"/>
              </a:spcAft>
              <a:buClr>
                <a:srgbClr val="000000"/>
              </a:buClr>
              <a:buSzPts val="1800"/>
              <a:buNone/>
              <a:defRPr/>
            </a:lvl1pPr>
            <a:lvl2pPr indent="-228600" lvl="1" marL="914400" rtl="0" algn="ctr">
              <a:lnSpc>
                <a:spcPct val="100000"/>
              </a:lnSpc>
              <a:spcBef>
                <a:spcPts val="0"/>
              </a:spcBef>
              <a:spcAft>
                <a:spcPts val="0"/>
              </a:spcAft>
              <a:buClr>
                <a:srgbClr val="000000"/>
              </a:buClr>
              <a:buSzPts val="1800"/>
              <a:buNone/>
              <a:defRPr/>
            </a:lvl2pPr>
            <a:lvl3pPr indent="-228600" lvl="2" marL="1371600" rtl="0" algn="ctr">
              <a:lnSpc>
                <a:spcPct val="100000"/>
              </a:lnSpc>
              <a:spcBef>
                <a:spcPts val="0"/>
              </a:spcBef>
              <a:spcAft>
                <a:spcPts val="0"/>
              </a:spcAft>
              <a:buClr>
                <a:srgbClr val="000000"/>
              </a:buClr>
              <a:buSzPts val="1800"/>
              <a:buNone/>
              <a:defRPr/>
            </a:lvl3pPr>
            <a:lvl4pPr indent="-228600" lvl="3" marL="1828800" rtl="0" algn="ctr">
              <a:lnSpc>
                <a:spcPct val="100000"/>
              </a:lnSpc>
              <a:spcBef>
                <a:spcPts val="0"/>
              </a:spcBef>
              <a:spcAft>
                <a:spcPts val="0"/>
              </a:spcAft>
              <a:buClr>
                <a:srgbClr val="000000"/>
              </a:buClr>
              <a:buSzPts val="1800"/>
              <a:buNone/>
              <a:defRPr/>
            </a:lvl4pPr>
            <a:lvl5pPr indent="-228600" lvl="4" marL="2286000" rtl="0" algn="ctr">
              <a:lnSpc>
                <a:spcPct val="100000"/>
              </a:lnSpc>
              <a:spcBef>
                <a:spcPts val="0"/>
              </a:spcBef>
              <a:spcAft>
                <a:spcPts val="0"/>
              </a:spcAft>
              <a:buClr>
                <a:srgbClr val="000000"/>
              </a:buClr>
              <a:buSzPts val="1800"/>
              <a:buNone/>
              <a:defRPr/>
            </a:lvl5pPr>
            <a:lvl6pPr indent="-228600" lvl="5" marL="2743200" rtl="0" algn="l">
              <a:lnSpc>
                <a:spcPct val="100000"/>
              </a:lnSpc>
              <a:spcBef>
                <a:spcPts val="2400"/>
              </a:spcBef>
              <a:spcAft>
                <a:spcPts val="0"/>
              </a:spcAft>
              <a:buClr>
                <a:srgbClr val="000000"/>
              </a:buClr>
              <a:buSzPts val="1350"/>
              <a:buNone/>
              <a:defRPr/>
            </a:lvl6pPr>
            <a:lvl7pPr indent="-228600" lvl="6" marL="3200400" rtl="0" algn="l">
              <a:lnSpc>
                <a:spcPct val="100000"/>
              </a:lnSpc>
              <a:spcBef>
                <a:spcPts val="2400"/>
              </a:spcBef>
              <a:spcAft>
                <a:spcPts val="0"/>
              </a:spcAft>
              <a:buClr>
                <a:srgbClr val="000000"/>
              </a:buClr>
              <a:buSzPts val="1350"/>
              <a:buNone/>
              <a:defRPr/>
            </a:lvl7pPr>
            <a:lvl8pPr indent="-228600" lvl="7" marL="3657600" rtl="0" algn="l">
              <a:lnSpc>
                <a:spcPct val="100000"/>
              </a:lnSpc>
              <a:spcBef>
                <a:spcPts val="2400"/>
              </a:spcBef>
              <a:spcAft>
                <a:spcPts val="0"/>
              </a:spcAft>
              <a:buClr>
                <a:srgbClr val="000000"/>
              </a:buClr>
              <a:buSzPts val="1350"/>
              <a:buNone/>
              <a:defRPr/>
            </a:lvl8pPr>
            <a:lvl9pPr indent="-228600" lvl="8" marL="4114800" rtl="0" algn="l">
              <a:lnSpc>
                <a:spcPct val="100000"/>
              </a:lnSpc>
              <a:spcBef>
                <a:spcPts val="2400"/>
              </a:spcBef>
              <a:spcAft>
                <a:spcPts val="0"/>
              </a:spcAft>
              <a:buClr>
                <a:srgbClr val="000000"/>
              </a:buClr>
              <a:buSzPts val="1350"/>
              <a:buNone/>
              <a:defRPr/>
            </a:lvl9pPr>
          </a:lstStyle>
          <a:p/>
        </p:txBody>
      </p:sp>
      <p:sp>
        <p:nvSpPr>
          <p:cNvPr id="74" name="Google Shape;74;p12"/>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rtl="0" algn="ctr">
              <a:lnSpc>
                <a:spcPct val="100000"/>
              </a:lnSpc>
              <a:spcBef>
                <a:spcPts val="0"/>
              </a:spcBef>
              <a:spcAft>
                <a:spcPts val="0"/>
              </a:spcAft>
              <a:buClr>
                <a:srgbClr val="FFFFFF"/>
              </a:buClr>
              <a:buSzPts val="2000"/>
              <a:buFont typeface="Arial"/>
              <a:buNone/>
              <a:defRPr sz="2000">
                <a:solidFill>
                  <a:srgbClr val="FFFFFF"/>
                </a:solidFill>
              </a:defRPr>
            </a:lvl1pPr>
            <a:lvl2pPr indent="0" lvl="1" marL="0" rtl="0" algn="ctr">
              <a:lnSpc>
                <a:spcPct val="100000"/>
              </a:lnSpc>
              <a:spcBef>
                <a:spcPts val="0"/>
              </a:spcBef>
              <a:spcAft>
                <a:spcPts val="0"/>
              </a:spcAft>
              <a:buClr>
                <a:srgbClr val="FFFFFF"/>
              </a:buClr>
              <a:buSzPts val="2000"/>
              <a:buFont typeface="Arial"/>
              <a:buNone/>
              <a:defRPr sz="2000">
                <a:solidFill>
                  <a:srgbClr val="FFFFFF"/>
                </a:solidFill>
              </a:defRPr>
            </a:lvl2pPr>
            <a:lvl3pPr indent="0" lvl="2" marL="0" rtl="0" algn="ctr">
              <a:lnSpc>
                <a:spcPct val="100000"/>
              </a:lnSpc>
              <a:spcBef>
                <a:spcPts val="0"/>
              </a:spcBef>
              <a:spcAft>
                <a:spcPts val="0"/>
              </a:spcAft>
              <a:buClr>
                <a:srgbClr val="FFFFFF"/>
              </a:buClr>
              <a:buSzPts val="2000"/>
              <a:buFont typeface="Arial"/>
              <a:buNone/>
              <a:defRPr sz="2000">
                <a:solidFill>
                  <a:srgbClr val="FFFFFF"/>
                </a:solidFill>
              </a:defRPr>
            </a:lvl3pPr>
            <a:lvl4pPr indent="0" lvl="3" marL="0" rtl="0" algn="ctr">
              <a:lnSpc>
                <a:spcPct val="100000"/>
              </a:lnSpc>
              <a:spcBef>
                <a:spcPts val="0"/>
              </a:spcBef>
              <a:spcAft>
                <a:spcPts val="0"/>
              </a:spcAft>
              <a:buClr>
                <a:srgbClr val="FFFFFF"/>
              </a:buClr>
              <a:buSzPts val="2000"/>
              <a:buFont typeface="Arial"/>
              <a:buNone/>
              <a:defRPr sz="2000">
                <a:solidFill>
                  <a:srgbClr val="FFFFFF"/>
                </a:solidFill>
              </a:defRPr>
            </a:lvl4pPr>
            <a:lvl5pPr indent="0" lvl="4" marL="0" rtl="0" algn="ctr">
              <a:lnSpc>
                <a:spcPct val="100000"/>
              </a:lnSpc>
              <a:spcBef>
                <a:spcPts val="0"/>
              </a:spcBef>
              <a:spcAft>
                <a:spcPts val="0"/>
              </a:spcAft>
              <a:buClr>
                <a:srgbClr val="FFFFFF"/>
              </a:buClr>
              <a:buSzPts val="2000"/>
              <a:buFont typeface="Arial"/>
              <a:buNone/>
              <a:defRPr sz="2000">
                <a:solidFill>
                  <a:srgbClr val="FFFFFF"/>
                </a:solidFill>
              </a:defRPr>
            </a:lvl5pPr>
            <a:lvl6pPr indent="0" lvl="5" marL="0" rtl="0" algn="ctr">
              <a:lnSpc>
                <a:spcPct val="100000"/>
              </a:lnSpc>
              <a:spcBef>
                <a:spcPts val="0"/>
              </a:spcBef>
              <a:spcAft>
                <a:spcPts val="0"/>
              </a:spcAft>
              <a:buClr>
                <a:srgbClr val="FFFFFF"/>
              </a:buClr>
              <a:buSzPts val="2000"/>
              <a:buFont typeface="Arial"/>
              <a:buNone/>
              <a:defRPr sz="2000">
                <a:solidFill>
                  <a:srgbClr val="FFFFFF"/>
                </a:solidFill>
              </a:defRPr>
            </a:lvl6pPr>
            <a:lvl7pPr indent="0" lvl="6" marL="0" rtl="0" algn="ctr">
              <a:lnSpc>
                <a:spcPct val="100000"/>
              </a:lnSpc>
              <a:spcBef>
                <a:spcPts val="0"/>
              </a:spcBef>
              <a:spcAft>
                <a:spcPts val="0"/>
              </a:spcAft>
              <a:buClr>
                <a:srgbClr val="FFFFFF"/>
              </a:buClr>
              <a:buSzPts val="2000"/>
              <a:buFont typeface="Arial"/>
              <a:buNone/>
              <a:defRPr sz="2000">
                <a:solidFill>
                  <a:srgbClr val="FFFFFF"/>
                </a:solidFill>
              </a:defRPr>
            </a:lvl7pPr>
            <a:lvl8pPr indent="0" lvl="7" marL="0" rtl="0" algn="ctr">
              <a:lnSpc>
                <a:spcPct val="100000"/>
              </a:lnSpc>
              <a:spcBef>
                <a:spcPts val="0"/>
              </a:spcBef>
              <a:spcAft>
                <a:spcPts val="0"/>
              </a:spcAft>
              <a:buClr>
                <a:srgbClr val="FFFFFF"/>
              </a:buClr>
              <a:buSzPts val="2000"/>
              <a:buFont typeface="Arial"/>
              <a:buNone/>
              <a:defRPr sz="2000">
                <a:solidFill>
                  <a:srgbClr val="FFFFFF"/>
                </a:solidFill>
              </a:defRPr>
            </a:lvl8pPr>
            <a:lvl9pPr indent="0" lvl="8" marL="0" rtl="0" algn="ctr">
              <a:lnSpc>
                <a:spcPct val="100000"/>
              </a:lnSpc>
              <a:spcBef>
                <a:spcPts val="0"/>
              </a:spcBef>
              <a:spcAft>
                <a:spcPts val="0"/>
              </a:spcAft>
              <a:buClr>
                <a:srgbClr val="FFFFFF"/>
              </a:buClr>
              <a:buSzPts val="2000"/>
              <a:buFont typeface="Arial"/>
              <a:buNone/>
              <a:defRPr sz="2000">
                <a:solidFill>
                  <a:srgbClr val="FFFFFF"/>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 &amp; サブタイトル" showMasterSp="0" type="tx">
  <p:cSld name="TITLE_AND_BODY">
    <p:spTree>
      <p:nvGrpSpPr>
        <p:cNvPr id="83" name="Shape 83"/>
        <p:cNvGrpSpPr/>
        <p:nvPr/>
      </p:nvGrpSpPr>
      <p:grpSpPr>
        <a:xfrm>
          <a:off x="0" y="0"/>
          <a:ext cx="0" cy="0"/>
          <a:chOff x="0" y="0"/>
          <a:chExt cx="0" cy="0"/>
        </a:xfrm>
      </p:grpSpPr>
      <p:pic>
        <p:nvPicPr>
          <p:cNvPr descr="fujisakura.jpg" id="84" name="Google Shape;84;p14"/>
          <p:cNvPicPr preferRelativeResize="0"/>
          <p:nvPr/>
        </p:nvPicPr>
        <p:blipFill rotWithShape="1">
          <a:blip r:embed="rId2">
            <a:alphaModFix/>
          </a:blip>
          <a:srcRect b="0" l="0" r="0" t="0"/>
          <a:stretch/>
        </p:blipFill>
        <p:spPr>
          <a:xfrm>
            <a:off x="0" y="0"/>
            <a:ext cx="13004800" cy="9753600"/>
          </a:xfrm>
          <a:prstGeom prst="rect">
            <a:avLst/>
          </a:prstGeom>
          <a:noFill/>
          <a:ln>
            <a:noFill/>
          </a:ln>
        </p:spPr>
      </p:pic>
      <p:sp>
        <p:nvSpPr>
          <p:cNvPr id="85" name="Google Shape;85;p14"/>
          <p:cNvSpPr/>
          <p:nvPr/>
        </p:nvSpPr>
        <p:spPr>
          <a:xfrm>
            <a:off x="-2584" y="4192129"/>
            <a:ext cx="13010100" cy="2423700"/>
          </a:xfrm>
          <a:prstGeom prst="rect">
            <a:avLst/>
          </a:prstGeom>
          <a:solidFill>
            <a:srgbClr val="FFFFFF">
              <a:alpha val="85490"/>
            </a:srgbClr>
          </a:solidFill>
          <a:ln>
            <a:noFill/>
          </a:ln>
          <a:effectLst>
            <a:outerShdw blurRad="152400" rotWithShape="0" dir="5400000" dist="150446">
              <a:srgbClr val="000000">
                <a:alpha val="5804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86" name="Google Shape;86;p14"/>
          <p:cNvSpPr txBox="1"/>
          <p:nvPr>
            <p:ph type="title"/>
          </p:nvPr>
        </p:nvSpPr>
        <p:spPr>
          <a:xfrm>
            <a:off x="0" y="4564600"/>
            <a:ext cx="13004700" cy="1678800"/>
          </a:xfrm>
          <a:prstGeom prst="rect">
            <a:avLst/>
          </a:prstGeom>
          <a:noFill/>
          <a:ln>
            <a:noFill/>
          </a:ln>
        </p:spPr>
        <p:txBody>
          <a:bodyPr anchorCtr="0" anchor="ctr" bIns="50800" lIns="50800" spcFirstLastPara="1" rIns="50800" wrap="square" tIns="50800">
            <a:noAutofit/>
          </a:bodyPr>
          <a:lstStyle>
            <a:lvl1pPr lvl="0" rtl="0" algn="ctr">
              <a:lnSpc>
                <a:spcPct val="100000"/>
              </a:lnSpc>
              <a:spcBef>
                <a:spcPts val="0"/>
              </a:spcBef>
              <a:spcAft>
                <a:spcPts val="0"/>
              </a:spcAft>
              <a:buClr>
                <a:srgbClr val="DF1F00"/>
              </a:buClr>
              <a:buSzPts val="6400"/>
              <a:buFont typeface="Arial"/>
              <a:buNone/>
              <a:defRPr>
                <a:solidFill>
                  <a:srgbClr val="DF1F00"/>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87" name="Google Shape;87;p14"/>
          <p:cNvSpPr txBox="1"/>
          <p:nvPr>
            <p:ph idx="1" type="body"/>
          </p:nvPr>
        </p:nvSpPr>
        <p:spPr>
          <a:xfrm>
            <a:off x="1270000" y="7260956"/>
            <a:ext cx="10464900" cy="1881900"/>
          </a:xfrm>
          <a:prstGeom prst="rect">
            <a:avLst/>
          </a:prstGeom>
          <a:solidFill>
            <a:srgbClr val="FFFFFF">
              <a:alpha val="85490"/>
            </a:srgbClr>
          </a:solidFill>
          <a:ln>
            <a:noFill/>
          </a:ln>
        </p:spPr>
        <p:txBody>
          <a:bodyPr anchorCtr="0" anchor="ctr" bIns="254000" lIns="254000" spcFirstLastPara="1" rIns="254000" wrap="square" tIns="254000">
            <a:noAutofit/>
          </a:bodyPr>
          <a:lstStyle>
            <a:lvl1pPr indent="-228600" lvl="0" marL="457200" rtl="0" algn="ctr">
              <a:lnSpc>
                <a:spcPct val="100000"/>
              </a:lnSpc>
              <a:spcBef>
                <a:spcPts val="0"/>
              </a:spcBef>
              <a:spcAft>
                <a:spcPts val="0"/>
              </a:spcAft>
              <a:buClr>
                <a:srgbClr val="000000"/>
              </a:buClr>
              <a:buSzPts val="3200"/>
              <a:buNone/>
              <a:defRPr sz="3200"/>
            </a:lvl1pPr>
            <a:lvl2pPr indent="-228600" lvl="1" marL="914400" rtl="0" algn="ctr">
              <a:lnSpc>
                <a:spcPct val="100000"/>
              </a:lnSpc>
              <a:spcBef>
                <a:spcPts val="0"/>
              </a:spcBef>
              <a:spcAft>
                <a:spcPts val="0"/>
              </a:spcAft>
              <a:buClr>
                <a:srgbClr val="000000"/>
              </a:buClr>
              <a:buSzPts val="3200"/>
              <a:buNone/>
              <a:defRPr sz="3200"/>
            </a:lvl2pPr>
            <a:lvl3pPr indent="-228600" lvl="2" marL="1371600" rtl="0" algn="ctr">
              <a:lnSpc>
                <a:spcPct val="100000"/>
              </a:lnSpc>
              <a:spcBef>
                <a:spcPts val="0"/>
              </a:spcBef>
              <a:spcAft>
                <a:spcPts val="0"/>
              </a:spcAft>
              <a:buClr>
                <a:srgbClr val="000000"/>
              </a:buClr>
              <a:buSzPts val="3200"/>
              <a:buNone/>
              <a:defRPr sz="3200"/>
            </a:lvl3pPr>
            <a:lvl4pPr indent="-228600" lvl="3" marL="1828800" rtl="0" algn="ctr">
              <a:lnSpc>
                <a:spcPct val="100000"/>
              </a:lnSpc>
              <a:spcBef>
                <a:spcPts val="0"/>
              </a:spcBef>
              <a:spcAft>
                <a:spcPts val="0"/>
              </a:spcAft>
              <a:buClr>
                <a:srgbClr val="000000"/>
              </a:buClr>
              <a:buSzPts val="3200"/>
              <a:buNone/>
              <a:defRPr sz="3200"/>
            </a:lvl4pPr>
            <a:lvl5pPr indent="-228600" lvl="4" marL="2286000" rtl="0" algn="ctr">
              <a:lnSpc>
                <a:spcPct val="100000"/>
              </a:lnSpc>
              <a:spcBef>
                <a:spcPts val="0"/>
              </a:spcBef>
              <a:spcAft>
                <a:spcPts val="0"/>
              </a:spcAft>
              <a:buClr>
                <a:srgbClr val="000000"/>
              </a:buClr>
              <a:buSzPts val="3200"/>
              <a:buNone/>
              <a:defRPr sz="32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88" name="Google Shape;88;p14"/>
          <p:cNvSpPr txBox="1"/>
          <p:nvPr>
            <p:ph idx="12" type="sldNum"/>
          </p:nvPr>
        </p:nvSpPr>
        <p:spPr>
          <a:xfrm>
            <a:off x="-326812" y="-3008932"/>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p:spTree>
      <p:nvGrpSpPr>
        <p:cNvPr id="89" name="Shape 89"/>
        <p:cNvGrpSpPr/>
        <p:nvPr/>
      </p:nvGrpSpPr>
      <p:grpSpPr>
        <a:xfrm>
          <a:off x="0" y="0"/>
          <a:ext cx="0" cy="0"/>
          <a:chOff x="0" y="0"/>
          <a:chExt cx="0" cy="0"/>
        </a:xfrm>
      </p:grpSpPr>
      <p:sp>
        <p:nvSpPr>
          <p:cNvPr id="90" name="Google Shape;90;p15"/>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91" name="Google Shape;91;p15"/>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800"/>
              <a:buNone/>
              <a:defRPr/>
            </a:lvl1pPr>
            <a:lvl2pPr indent="-381000" lvl="1" marL="914400" rtl="0" algn="l">
              <a:lnSpc>
                <a:spcPct val="100000"/>
              </a:lnSpc>
              <a:spcBef>
                <a:spcPts val="2400"/>
              </a:spcBef>
              <a:spcAft>
                <a:spcPts val="0"/>
              </a:spcAft>
              <a:buClr>
                <a:srgbClr val="000000"/>
              </a:buClr>
              <a:buSzPts val="2400"/>
              <a:buChar char="•"/>
              <a:defRPr sz="3200"/>
            </a:lvl2pPr>
            <a:lvl3pPr indent="-381000" lvl="2" marL="1371600" rtl="0" algn="l">
              <a:lnSpc>
                <a:spcPct val="100000"/>
              </a:lnSpc>
              <a:spcBef>
                <a:spcPts val="2400"/>
              </a:spcBef>
              <a:spcAft>
                <a:spcPts val="0"/>
              </a:spcAft>
              <a:buClr>
                <a:srgbClr val="000000"/>
              </a:buClr>
              <a:buSzPts val="2400"/>
              <a:buChar char="•"/>
              <a:defRPr sz="3200"/>
            </a:lvl3pPr>
            <a:lvl4pPr indent="-381000" lvl="3" marL="1828800" rtl="0" algn="l">
              <a:lnSpc>
                <a:spcPct val="100000"/>
              </a:lnSpc>
              <a:spcBef>
                <a:spcPts val="2400"/>
              </a:spcBef>
              <a:spcAft>
                <a:spcPts val="0"/>
              </a:spcAft>
              <a:buClr>
                <a:srgbClr val="000000"/>
              </a:buClr>
              <a:buSzPts val="2400"/>
              <a:buChar char="•"/>
              <a:defRPr sz="3200"/>
            </a:lvl4pPr>
            <a:lvl5pPr indent="-381000" lvl="4" marL="2286000" rtl="0" algn="l">
              <a:lnSpc>
                <a:spcPct val="100000"/>
              </a:lnSpc>
              <a:spcBef>
                <a:spcPts val="2400"/>
              </a:spcBef>
              <a:spcAft>
                <a:spcPts val="0"/>
              </a:spcAft>
              <a:buClr>
                <a:srgbClr val="000000"/>
              </a:buClr>
              <a:buSzPts val="2400"/>
              <a:buChar char="•"/>
              <a:defRPr sz="32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92" name="Google Shape;92;p15"/>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93" name="Google Shape;93;p15"/>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94" name="Google Shape;94;p15"/>
          <p:cNvSpPr/>
          <p:nvPr/>
        </p:nvSpPr>
        <p:spPr>
          <a:xfrm>
            <a:off x="329338" y="-1292"/>
            <a:ext cx="320700" cy="2159100"/>
          </a:xfrm>
          <a:prstGeom prst="rect">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showMasterSp="0">
  <p:cSld name="タイトル（中央）">
    <p:bg>
      <p:bgPr>
        <a:blipFill rotWithShape="1">
          <a:blip r:embed="rId2">
            <a:alphaModFix/>
          </a:blip>
          <a:tile algn="tl" flip="none" tx="0" sx="99997" ty="0" sy="99997"/>
        </a:blipFill>
      </p:bgPr>
    </p:bg>
    <p:spTree>
      <p:nvGrpSpPr>
        <p:cNvPr id="95" name="Shape 95"/>
        <p:cNvGrpSpPr/>
        <p:nvPr/>
      </p:nvGrpSpPr>
      <p:grpSpPr>
        <a:xfrm>
          <a:off x="0" y="0"/>
          <a:ext cx="0" cy="0"/>
          <a:chOff x="0" y="0"/>
          <a:chExt cx="0" cy="0"/>
        </a:xfrm>
      </p:grpSpPr>
      <p:sp>
        <p:nvSpPr>
          <p:cNvPr id="96" name="Google Shape;96;p16"/>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97" name="Google Shape;97;p16"/>
          <p:cNvSpPr/>
          <p:nvPr/>
        </p:nvSpPr>
        <p:spPr>
          <a:xfrm>
            <a:off x="-15627" y="1302593"/>
            <a:ext cx="13036200" cy="7148400"/>
          </a:xfrm>
          <a:prstGeom prst="rect">
            <a:avLst/>
          </a:prstGeom>
          <a:solidFill>
            <a:srgbClr val="FFFFFF">
              <a:alpha val="7451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98" name="Google Shape;98;p16"/>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lvl1pPr lvl="0" rtl="0" algn="ctr">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99" name="Google Shape;99;p16"/>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2">
    <p:spTree>
      <p:nvGrpSpPr>
        <p:cNvPr id="100" name="Shape 100"/>
        <p:cNvGrpSpPr/>
        <p:nvPr/>
      </p:nvGrpSpPr>
      <p:grpSpPr>
        <a:xfrm>
          <a:off x="0" y="0"/>
          <a:ext cx="0" cy="0"/>
          <a:chOff x="0" y="0"/>
          <a:chExt cx="0" cy="0"/>
        </a:xfrm>
      </p:grpSpPr>
      <p:sp>
        <p:nvSpPr>
          <p:cNvPr id="101" name="Google Shape;101;p17"/>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102" name="Google Shape;102;p17"/>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200"/>
              <a:buNone/>
              <a:defRPr sz="3200"/>
            </a:lvl1pPr>
            <a:lvl2pPr indent="-391160" lvl="1" marL="914400" rtl="0" algn="l">
              <a:lnSpc>
                <a:spcPct val="100000"/>
              </a:lnSpc>
              <a:spcBef>
                <a:spcPts val="2400"/>
              </a:spcBef>
              <a:spcAft>
                <a:spcPts val="0"/>
              </a:spcAft>
              <a:buClr>
                <a:srgbClr val="000000"/>
              </a:buClr>
              <a:buSzPts val="2560"/>
              <a:buChar char="•"/>
              <a:defRPr sz="3200"/>
            </a:lvl2pPr>
            <a:lvl3pPr indent="-381000" lvl="2" marL="1371600" rtl="0" algn="l">
              <a:lnSpc>
                <a:spcPct val="100000"/>
              </a:lnSpc>
              <a:spcBef>
                <a:spcPts val="2400"/>
              </a:spcBef>
              <a:spcAft>
                <a:spcPts val="0"/>
              </a:spcAft>
              <a:buClr>
                <a:srgbClr val="000000"/>
              </a:buClr>
              <a:buSzPts val="2400"/>
              <a:buChar char="•"/>
              <a:defRPr sz="3200"/>
            </a:lvl3pPr>
            <a:lvl4pPr indent="-381000" lvl="3" marL="1828800" rtl="0" algn="l">
              <a:lnSpc>
                <a:spcPct val="100000"/>
              </a:lnSpc>
              <a:spcBef>
                <a:spcPts val="2400"/>
              </a:spcBef>
              <a:spcAft>
                <a:spcPts val="0"/>
              </a:spcAft>
              <a:buClr>
                <a:srgbClr val="000000"/>
              </a:buClr>
              <a:buSzPts val="2400"/>
              <a:buChar char="•"/>
              <a:defRPr sz="3200"/>
            </a:lvl4pPr>
            <a:lvl5pPr indent="-381000" lvl="4" marL="2286000" rtl="0" algn="l">
              <a:lnSpc>
                <a:spcPct val="100000"/>
              </a:lnSpc>
              <a:spcBef>
                <a:spcPts val="2400"/>
              </a:spcBef>
              <a:spcAft>
                <a:spcPts val="0"/>
              </a:spcAft>
              <a:buClr>
                <a:srgbClr val="000000"/>
              </a:buClr>
              <a:buSzPts val="2400"/>
              <a:buChar char="•"/>
              <a:defRPr sz="32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103" name="Google Shape;103;p17"/>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04" name="Google Shape;104;p17"/>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05" name="Google Shape;105;p17"/>
          <p:cNvSpPr/>
          <p:nvPr/>
        </p:nvSpPr>
        <p:spPr>
          <a:xfrm>
            <a:off x="329338" y="-1292"/>
            <a:ext cx="320700" cy="2159100"/>
          </a:xfrm>
          <a:prstGeom prst="rect">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3">
    <p:bg>
      <p:bgPr>
        <a:blipFill rotWithShape="1">
          <a:blip r:embed="rId2">
            <a:alphaModFix/>
          </a:blip>
          <a:tile algn="tl" flip="none" tx="0" sx="99997" ty="0" sy="99997"/>
        </a:blipFill>
      </p:bgPr>
    </p:bg>
    <p:spTree>
      <p:nvGrpSpPr>
        <p:cNvPr id="106" name="Shape 106"/>
        <p:cNvGrpSpPr/>
        <p:nvPr/>
      </p:nvGrpSpPr>
      <p:grpSpPr>
        <a:xfrm>
          <a:off x="0" y="0"/>
          <a:ext cx="0" cy="0"/>
          <a:chOff x="0" y="0"/>
          <a:chExt cx="0" cy="0"/>
        </a:xfrm>
      </p:grpSpPr>
      <p:sp>
        <p:nvSpPr>
          <p:cNvPr id="107" name="Google Shape;107;p18"/>
          <p:cNvSpPr/>
          <p:nvPr/>
        </p:nvSpPr>
        <p:spPr>
          <a:xfrm>
            <a:off x="-15627" y="-1003"/>
            <a:ext cx="13036200" cy="9297000"/>
          </a:xfrm>
          <a:prstGeom prst="rect">
            <a:avLst/>
          </a:prstGeom>
          <a:solidFill>
            <a:srgbClr val="FFFFFF">
              <a:alpha val="902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08" name="Google Shape;108;p18"/>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109" name="Google Shape;109;p18"/>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381000" lvl="0" marL="457200" rtl="0" algn="l">
              <a:lnSpc>
                <a:spcPct val="100000"/>
              </a:lnSpc>
              <a:spcBef>
                <a:spcPts val="2400"/>
              </a:spcBef>
              <a:spcAft>
                <a:spcPts val="0"/>
              </a:spcAft>
              <a:buClr>
                <a:srgbClr val="000000"/>
              </a:buClr>
              <a:buSzPts val="2400"/>
              <a:buChar char="•"/>
              <a:defRPr sz="3200"/>
            </a:lvl1pPr>
            <a:lvl2pPr indent="-381000" lvl="1" marL="914400" rtl="0" algn="l">
              <a:lnSpc>
                <a:spcPct val="100000"/>
              </a:lnSpc>
              <a:spcBef>
                <a:spcPts val="2400"/>
              </a:spcBef>
              <a:spcAft>
                <a:spcPts val="0"/>
              </a:spcAft>
              <a:buClr>
                <a:srgbClr val="000000"/>
              </a:buClr>
              <a:buSzPts val="2400"/>
              <a:buChar char="•"/>
              <a:defRPr sz="3200"/>
            </a:lvl2pPr>
            <a:lvl3pPr indent="-381000" lvl="2" marL="1371600" rtl="0" algn="l">
              <a:lnSpc>
                <a:spcPct val="100000"/>
              </a:lnSpc>
              <a:spcBef>
                <a:spcPts val="2400"/>
              </a:spcBef>
              <a:spcAft>
                <a:spcPts val="0"/>
              </a:spcAft>
              <a:buClr>
                <a:srgbClr val="000000"/>
              </a:buClr>
              <a:buSzPts val="2400"/>
              <a:buChar char="•"/>
              <a:defRPr sz="3200"/>
            </a:lvl3pPr>
            <a:lvl4pPr indent="-381000" lvl="3" marL="1828800" rtl="0" algn="l">
              <a:lnSpc>
                <a:spcPct val="100000"/>
              </a:lnSpc>
              <a:spcBef>
                <a:spcPts val="2400"/>
              </a:spcBef>
              <a:spcAft>
                <a:spcPts val="0"/>
              </a:spcAft>
              <a:buClr>
                <a:srgbClr val="000000"/>
              </a:buClr>
              <a:buSzPts val="2400"/>
              <a:buChar char="•"/>
              <a:defRPr sz="3200"/>
            </a:lvl4pPr>
            <a:lvl5pPr indent="-381000" lvl="4" marL="2286000" rtl="0" algn="l">
              <a:lnSpc>
                <a:spcPct val="100000"/>
              </a:lnSpc>
              <a:spcBef>
                <a:spcPts val="2400"/>
              </a:spcBef>
              <a:spcAft>
                <a:spcPts val="0"/>
              </a:spcAft>
              <a:buClr>
                <a:srgbClr val="000000"/>
              </a:buClr>
              <a:buSzPts val="2400"/>
              <a:buChar char="•"/>
              <a:defRPr sz="32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110" name="Google Shape;110;p18"/>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11" name="Google Shape;111;p18"/>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12" name="Google Shape;112;p18"/>
          <p:cNvSpPr/>
          <p:nvPr/>
        </p:nvSpPr>
        <p:spPr>
          <a:xfrm>
            <a:off x="329338" y="-1292"/>
            <a:ext cx="320700" cy="2159100"/>
          </a:xfrm>
          <a:prstGeom prst="rect">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上）" showMasterSp="0">
  <p:cSld name="タイトル（上）">
    <p:spTree>
      <p:nvGrpSpPr>
        <p:cNvPr id="113" name="Shape 113"/>
        <p:cNvGrpSpPr/>
        <p:nvPr/>
      </p:nvGrpSpPr>
      <p:grpSpPr>
        <a:xfrm>
          <a:off x="0" y="0"/>
          <a:ext cx="0" cy="0"/>
          <a:chOff x="0" y="0"/>
          <a:chExt cx="0" cy="0"/>
        </a:xfrm>
      </p:grpSpPr>
      <p:sp>
        <p:nvSpPr>
          <p:cNvPr id="114" name="Google Shape;114;p19"/>
          <p:cNvSpPr txBox="1"/>
          <p:nvPr>
            <p:ph type="title"/>
          </p:nvPr>
        </p:nvSpPr>
        <p:spPr>
          <a:xfrm>
            <a:off x="1270000" y="111017"/>
            <a:ext cx="11099700" cy="19344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115" name="Google Shape;115;p19"/>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16" name="Google Shape;116;p19"/>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17" name="Google Shape;117;p19"/>
          <p:cNvSpPr/>
          <p:nvPr/>
        </p:nvSpPr>
        <p:spPr>
          <a:xfrm>
            <a:off x="329338" y="-1292"/>
            <a:ext cx="320700" cy="2159100"/>
          </a:xfrm>
          <a:prstGeom prst="rect">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4">
    <p:spTree>
      <p:nvGrpSpPr>
        <p:cNvPr id="118" name="Shape 118"/>
        <p:cNvGrpSpPr/>
        <p:nvPr/>
      </p:nvGrpSpPr>
      <p:grpSpPr>
        <a:xfrm>
          <a:off x="0" y="0"/>
          <a:ext cx="0" cy="0"/>
          <a:chOff x="0" y="0"/>
          <a:chExt cx="0" cy="0"/>
        </a:xfrm>
      </p:grpSpPr>
      <p:sp>
        <p:nvSpPr>
          <p:cNvPr id="119" name="Google Shape;119;p20"/>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120" name="Google Shape;120;p20"/>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200"/>
              <a:buFont typeface="Arial"/>
              <a:buNone/>
              <a:defRPr sz="3200"/>
            </a:lvl1pPr>
            <a:lvl2pPr indent="-391160" lvl="1" marL="914400" rtl="0" algn="l">
              <a:lnSpc>
                <a:spcPct val="100000"/>
              </a:lnSpc>
              <a:spcBef>
                <a:spcPts val="2400"/>
              </a:spcBef>
              <a:spcAft>
                <a:spcPts val="0"/>
              </a:spcAft>
              <a:buClr>
                <a:srgbClr val="000000"/>
              </a:buClr>
              <a:buSzPts val="2560"/>
              <a:buFont typeface="Arial"/>
              <a:buChar char="•"/>
              <a:defRPr sz="3200">
                <a:latin typeface="Arial"/>
                <a:ea typeface="Arial"/>
                <a:cs typeface="Arial"/>
                <a:sym typeface="Arial"/>
              </a:defRPr>
            </a:lvl2pPr>
            <a:lvl3pPr indent="-381000" lvl="2" marL="1371600" rtl="0" algn="l">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3pPr>
            <a:lvl4pPr indent="-381000" lvl="3" marL="1828800" rtl="0" algn="l">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4pPr>
            <a:lvl5pPr indent="-381000" lvl="4" marL="2286000" rtl="0" algn="l">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121" name="Google Shape;121;p20"/>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22" name="Google Shape;122;p20"/>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23" name="Google Shape;123;p20"/>
          <p:cNvSpPr/>
          <p:nvPr/>
        </p:nvSpPr>
        <p:spPr>
          <a:xfrm>
            <a:off x="329338" y="-1292"/>
            <a:ext cx="320700" cy="2159100"/>
          </a:xfrm>
          <a:prstGeom prst="rect">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箇条書き、画像" showMasterSp="0">
  <p:cSld name="タイトル、箇条書き、画像">
    <p:spTree>
      <p:nvGrpSpPr>
        <p:cNvPr id="124" name="Shape 124"/>
        <p:cNvGrpSpPr/>
        <p:nvPr/>
      </p:nvGrpSpPr>
      <p:grpSpPr>
        <a:xfrm>
          <a:off x="0" y="0"/>
          <a:ext cx="0" cy="0"/>
          <a:chOff x="0" y="0"/>
          <a:chExt cx="0" cy="0"/>
        </a:xfrm>
      </p:grpSpPr>
      <p:sp>
        <p:nvSpPr>
          <p:cNvPr id="125" name="Google Shape;125;p21"/>
          <p:cNvSpPr/>
          <p:nvPr>
            <p:ph idx="2" type="pic"/>
          </p:nvPr>
        </p:nvSpPr>
        <p:spPr>
          <a:xfrm>
            <a:off x="4533900" y="2603500"/>
            <a:ext cx="9429600" cy="6286500"/>
          </a:xfrm>
          <a:prstGeom prst="rect">
            <a:avLst/>
          </a:prstGeom>
          <a:noFill/>
          <a:ln>
            <a:noFill/>
          </a:ln>
          <a:effectLst>
            <a:outerShdw blurRad="139700" rotWithShape="0" dir="5400000" dist="81340">
              <a:srgbClr val="000000">
                <a:alpha val="49800"/>
              </a:srgbClr>
            </a:outerShdw>
          </a:effectLst>
        </p:spPr>
        <p:txBody>
          <a:bodyPr anchorCtr="0" anchor="t" bIns="45700" lIns="91425" spcFirstLastPara="1" rIns="91425" wrap="square" tIns="45700">
            <a:noAutofit/>
          </a:bodyPr>
          <a:lstStyle>
            <a:lvl1pPr lvl="0" marR="0" rtl="0" algn="l">
              <a:lnSpc>
                <a:spcPct val="100000"/>
              </a:lnSpc>
              <a:spcBef>
                <a:spcPts val="1600"/>
              </a:spcBef>
              <a:spcAft>
                <a:spcPts val="0"/>
              </a:spcAft>
              <a:buClr>
                <a:srgbClr val="000000"/>
              </a:buClr>
              <a:buSzPts val="2400"/>
              <a:buNone/>
              <a:defRPr i="0" sz="2400" u="none" cap="none" strike="noStrike">
                <a:solidFill>
                  <a:srgbClr val="000000"/>
                </a:solidFill>
              </a:defRPr>
            </a:lvl1pPr>
            <a:lvl2pPr lvl="1" marR="0" rtl="0" algn="l">
              <a:lnSpc>
                <a:spcPct val="100000"/>
              </a:lnSpc>
              <a:spcBef>
                <a:spcPts val="1600"/>
              </a:spcBef>
              <a:spcAft>
                <a:spcPts val="0"/>
              </a:spcAft>
              <a:buClr>
                <a:srgbClr val="000000"/>
              </a:buClr>
              <a:buSzPts val="3000"/>
              <a:buFont typeface="Arial"/>
              <a:buNone/>
              <a:defRPr b="0" i="0" sz="3000" u="none" cap="none" strike="noStrike">
                <a:solidFill>
                  <a:srgbClr val="000000"/>
                </a:solidFill>
                <a:latin typeface="Arial"/>
                <a:ea typeface="Arial"/>
                <a:cs typeface="Arial"/>
                <a:sym typeface="Arial"/>
              </a:defRPr>
            </a:lvl2pPr>
            <a:lvl3pPr lvl="2" marR="0" rtl="0" algn="l">
              <a:lnSpc>
                <a:spcPct val="100000"/>
              </a:lnSpc>
              <a:spcBef>
                <a:spcPts val="1600"/>
              </a:spcBef>
              <a:spcAft>
                <a:spcPts val="0"/>
              </a:spcAft>
              <a:buClr>
                <a:srgbClr val="000000"/>
              </a:buClr>
              <a:buSzPts val="3000"/>
              <a:buFont typeface="Arial"/>
              <a:buChar char="✓"/>
              <a:defRPr b="0" i="0" sz="3000" u="none" cap="none" strike="noStrike">
                <a:solidFill>
                  <a:srgbClr val="000000"/>
                </a:solidFill>
                <a:latin typeface="Arial"/>
                <a:ea typeface="Arial"/>
                <a:cs typeface="Arial"/>
                <a:sym typeface="Arial"/>
              </a:defRPr>
            </a:lvl3pPr>
            <a:lvl4pPr lvl="3" marR="0" rtl="0" algn="l">
              <a:lnSpc>
                <a:spcPct val="100000"/>
              </a:lnSpc>
              <a:spcBef>
                <a:spcPts val="1600"/>
              </a:spcBef>
              <a:spcAft>
                <a:spcPts val="0"/>
              </a:spcAft>
              <a:buClr>
                <a:srgbClr val="000000"/>
              </a:buClr>
              <a:buSzPts val="2100"/>
              <a:buFont typeface="Arial"/>
              <a:buChar char="•"/>
              <a:defRPr b="0" i="0" sz="2800" u="none" cap="none" strike="noStrike">
                <a:solidFill>
                  <a:srgbClr val="000000"/>
                </a:solidFill>
                <a:latin typeface="Arial"/>
                <a:ea typeface="Arial"/>
                <a:cs typeface="Arial"/>
                <a:sym typeface="Arial"/>
              </a:defRPr>
            </a:lvl4pPr>
            <a:lvl5pPr lvl="4" marR="0" rtl="0" algn="l">
              <a:lnSpc>
                <a:spcPct val="100000"/>
              </a:lnSpc>
              <a:spcBef>
                <a:spcPts val="1600"/>
              </a:spcBef>
              <a:spcAft>
                <a:spcPts val="0"/>
              </a:spcAft>
              <a:buClr>
                <a:srgbClr val="000000"/>
              </a:buClr>
              <a:buSzPts val="2100"/>
              <a:buFont typeface="Arial"/>
              <a:buChar char="•"/>
              <a:defRPr b="0" i="0" sz="2800" u="none" cap="none" strike="noStrike">
                <a:solidFill>
                  <a:srgbClr val="000000"/>
                </a:solidFill>
                <a:latin typeface="Arial"/>
                <a:ea typeface="Arial"/>
                <a:cs typeface="Arial"/>
                <a:sym typeface="Arial"/>
              </a:defRPr>
            </a:lvl5pPr>
            <a:lvl6pPr lvl="5"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126" name="Google Shape;126;p21"/>
          <p:cNvSpPr txBox="1"/>
          <p:nvPr>
            <p:ph type="title"/>
          </p:nvPr>
        </p:nvSpPr>
        <p:spPr>
          <a:xfrm>
            <a:off x="1270000" y="-1292"/>
            <a:ext cx="10752600" cy="21591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127" name="Google Shape;127;p21"/>
          <p:cNvSpPr txBox="1"/>
          <p:nvPr>
            <p:ph idx="1" type="body"/>
          </p:nvPr>
        </p:nvSpPr>
        <p:spPr>
          <a:xfrm>
            <a:off x="952500" y="2603500"/>
            <a:ext cx="5334000" cy="6286500"/>
          </a:xfrm>
          <a:prstGeom prst="rect">
            <a:avLst/>
          </a:prstGeom>
          <a:noFill/>
          <a:ln>
            <a:noFill/>
          </a:ln>
        </p:spPr>
        <p:txBody>
          <a:bodyPr anchorCtr="0" anchor="t" bIns="50800" lIns="50800" spcFirstLastPara="1" rIns="50800" wrap="square" tIns="50800">
            <a:noAutofit/>
          </a:bodyPr>
          <a:lstStyle>
            <a:lvl1pPr indent="-314325" lvl="0" marL="457200" rtl="0" algn="l">
              <a:lnSpc>
                <a:spcPct val="100000"/>
              </a:lnSpc>
              <a:spcBef>
                <a:spcPts val="1600"/>
              </a:spcBef>
              <a:spcAft>
                <a:spcPts val="0"/>
              </a:spcAft>
              <a:buClr>
                <a:srgbClr val="000000"/>
              </a:buClr>
              <a:buSzPts val="1350"/>
              <a:buChar char="•"/>
              <a:defRPr/>
            </a:lvl1pPr>
            <a:lvl2pPr indent="-342900" lvl="1" marL="914400" rtl="0" algn="l">
              <a:lnSpc>
                <a:spcPct val="100000"/>
              </a:lnSpc>
              <a:spcBef>
                <a:spcPts val="1600"/>
              </a:spcBef>
              <a:spcAft>
                <a:spcPts val="0"/>
              </a:spcAft>
              <a:buClr>
                <a:srgbClr val="000000"/>
              </a:buClr>
              <a:buSzPts val="1800"/>
              <a:buFont typeface="Arial"/>
              <a:buChar char="•"/>
              <a:defRPr sz="2400"/>
            </a:lvl2pPr>
            <a:lvl3pPr indent="-342900" lvl="2" marL="1371600" rtl="0" algn="l">
              <a:lnSpc>
                <a:spcPct val="100000"/>
              </a:lnSpc>
              <a:spcBef>
                <a:spcPts val="1600"/>
              </a:spcBef>
              <a:spcAft>
                <a:spcPts val="0"/>
              </a:spcAft>
              <a:buClr>
                <a:srgbClr val="000000"/>
              </a:buClr>
              <a:buSzPts val="1800"/>
              <a:buFont typeface="Arial"/>
              <a:buChar char="•"/>
              <a:defRPr sz="2400"/>
            </a:lvl3pPr>
            <a:lvl4pPr indent="-342900" lvl="3" marL="1828800" rtl="0" algn="l">
              <a:lnSpc>
                <a:spcPct val="100000"/>
              </a:lnSpc>
              <a:spcBef>
                <a:spcPts val="1600"/>
              </a:spcBef>
              <a:spcAft>
                <a:spcPts val="0"/>
              </a:spcAft>
              <a:buClr>
                <a:srgbClr val="000000"/>
              </a:buClr>
              <a:buSzPts val="1800"/>
              <a:buFont typeface="Arial"/>
              <a:buChar char="•"/>
              <a:defRPr sz="2400"/>
            </a:lvl4pPr>
            <a:lvl5pPr indent="-342900" lvl="4" marL="2286000" rtl="0" algn="l">
              <a:lnSpc>
                <a:spcPct val="100000"/>
              </a:lnSpc>
              <a:spcBef>
                <a:spcPts val="1600"/>
              </a:spcBef>
              <a:spcAft>
                <a:spcPts val="0"/>
              </a:spcAft>
              <a:buClr>
                <a:srgbClr val="000000"/>
              </a:buClr>
              <a:buSzPts val="1800"/>
              <a:buFont typeface="Arial"/>
              <a:buChar char="•"/>
              <a:defRPr sz="24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128" name="Google Shape;128;p21"/>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29" name="Google Shape;129;p21"/>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30" name="Google Shape;130;p21"/>
          <p:cNvSpPr/>
          <p:nvPr/>
        </p:nvSpPr>
        <p:spPr>
          <a:xfrm>
            <a:off x="329338" y="-1292"/>
            <a:ext cx="320700" cy="2159100"/>
          </a:xfrm>
          <a:prstGeom prst="rect">
            <a:avLst/>
          </a:prstGeom>
          <a:solidFill>
            <a:srgbClr val="DF1F00"/>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上）" showMasterSp="0">
  <p:cSld name="タイトル（上）">
    <p:spTree>
      <p:nvGrpSpPr>
        <p:cNvPr id="19" name="Shape 19"/>
        <p:cNvGrpSpPr/>
        <p:nvPr/>
      </p:nvGrpSpPr>
      <p:grpSpPr>
        <a:xfrm>
          <a:off x="0" y="0"/>
          <a:ext cx="0" cy="0"/>
          <a:chOff x="0" y="0"/>
          <a:chExt cx="0" cy="0"/>
        </a:xfrm>
      </p:grpSpPr>
      <p:sp>
        <p:nvSpPr>
          <p:cNvPr id="20" name="Google Shape;20;p3"/>
          <p:cNvSpPr txBox="1"/>
          <p:nvPr>
            <p:ph type="title"/>
          </p:nvPr>
        </p:nvSpPr>
        <p:spPr>
          <a:xfrm>
            <a:off x="1270000" y="111017"/>
            <a:ext cx="11099700" cy="1934400"/>
          </a:xfrm>
          <a:prstGeom prst="rect">
            <a:avLst/>
          </a:prstGeom>
          <a:noFill/>
          <a:ln>
            <a:noFill/>
          </a:ln>
        </p:spPr>
        <p:txBody>
          <a:bodyPr anchorCtr="0" anchor="ctr" bIns="50800" lIns="50800" spcFirstLastPara="1" rIns="50800" wrap="square" tIns="50800">
            <a:noAutofit/>
          </a:bodyPr>
          <a:lstStyle>
            <a:lvl1pPr lv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a:lnSpc>
                <a:spcPct val="100000"/>
              </a:lnSpc>
              <a:spcBef>
                <a:spcPts val="0"/>
              </a:spcBef>
              <a:spcAft>
                <a:spcPts val="0"/>
              </a:spcAft>
              <a:buClr>
                <a:srgbClr val="424242"/>
              </a:buClr>
              <a:buSzPts val="1800"/>
              <a:buNone/>
              <a:defRPr/>
            </a:lvl2pPr>
            <a:lvl3pPr lvl="2" algn="ctr">
              <a:lnSpc>
                <a:spcPct val="100000"/>
              </a:lnSpc>
              <a:spcBef>
                <a:spcPts val="0"/>
              </a:spcBef>
              <a:spcAft>
                <a:spcPts val="0"/>
              </a:spcAft>
              <a:buClr>
                <a:srgbClr val="424242"/>
              </a:buClr>
              <a:buSzPts val="1800"/>
              <a:buNone/>
              <a:defRPr/>
            </a:lvl3pPr>
            <a:lvl4pPr lvl="3" algn="ctr">
              <a:lnSpc>
                <a:spcPct val="100000"/>
              </a:lnSpc>
              <a:spcBef>
                <a:spcPts val="0"/>
              </a:spcBef>
              <a:spcAft>
                <a:spcPts val="0"/>
              </a:spcAft>
              <a:buClr>
                <a:srgbClr val="424242"/>
              </a:buClr>
              <a:buSzPts val="1800"/>
              <a:buNone/>
              <a:defRPr/>
            </a:lvl4pPr>
            <a:lvl5pPr lvl="4" algn="ctr">
              <a:lnSpc>
                <a:spcPct val="100000"/>
              </a:lnSpc>
              <a:spcBef>
                <a:spcPts val="0"/>
              </a:spcBef>
              <a:spcAft>
                <a:spcPts val="0"/>
              </a:spcAft>
              <a:buClr>
                <a:srgbClr val="424242"/>
              </a:buClr>
              <a:buSzPts val="1800"/>
              <a:buNone/>
              <a:defRPr/>
            </a:lvl5pPr>
            <a:lvl6pPr lvl="5" algn="ctr">
              <a:lnSpc>
                <a:spcPct val="100000"/>
              </a:lnSpc>
              <a:spcBef>
                <a:spcPts val="0"/>
              </a:spcBef>
              <a:spcAft>
                <a:spcPts val="0"/>
              </a:spcAft>
              <a:buClr>
                <a:srgbClr val="424242"/>
              </a:buClr>
              <a:buSzPts val="1800"/>
              <a:buNone/>
              <a:defRPr/>
            </a:lvl6pPr>
            <a:lvl7pPr lvl="6" algn="ctr">
              <a:lnSpc>
                <a:spcPct val="100000"/>
              </a:lnSpc>
              <a:spcBef>
                <a:spcPts val="0"/>
              </a:spcBef>
              <a:spcAft>
                <a:spcPts val="0"/>
              </a:spcAft>
              <a:buClr>
                <a:srgbClr val="424242"/>
              </a:buClr>
              <a:buSzPts val="1800"/>
              <a:buNone/>
              <a:defRPr/>
            </a:lvl7pPr>
            <a:lvl8pPr lvl="7" algn="ctr">
              <a:lnSpc>
                <a:spcPct val="100000"/>
              </a:lnSpc>
              <a:spcBef>
                <a:spcPts val="0"/>
              </a:spcBef>
              <a:spcAft>
                <a:spcPts val="0"/>
              </a:spcAft>
              <a:buClr>
                <a:srgbClr val="424242"/>
              </a:buClr>
              <a:buSzPts val="1800"/>
              <a:buNone/>
              <a:defRPr/>
            </a:lvl8pPr>
            <a:lvl9pPr lvl="8" algn="ctr">
              <a:lnSpc>
                <a:spcPct val="100000"/>
              </a:lnSpc>
              <a:spcBef>
                <a:spcPts val="0"/>
              </a:spcBef>
              <a:spcAft>
                <a:spcPts val="0"/>
              </a:spcAft>
              <a:buClr>
                <a:srgbClr val="424242"/>
              </a:buClr>
              <a:buSzPts val="1800"/>
              <a:buNone/>
              <a:defRPr/>
            </a:lvl9pPr>
          </a:lstStyle>
          <a:p/>
        </p:txBody>
      </p:sp>
      <p:sp>
        <p:nvSpPr>
          <p:cNvPr id="21" name="Google Shape;21;p3"/>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2" name="Google Shape;22;p3"/>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23" name="Google Shape;23;p3"/>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背景写真のみ" showMasterSp="0">
  <p:cSld name="背景写真のみ">
    <p:bg>
      <p:bgPr>
        <a:blipFill rotWithShape="1">
          <a:blip r:embed="rId2">
            <a:alphaModFix/>
          </a:blip>
          <a:tile algn="tl" flip="none" tx="0" sx="99997" ty="0" sy="99997"/>
        </a:blipFill>
      </p:bgPr>
    </p:bg>
    <p:spTree>
      <p:nvGrpSpPr>
        <p:cNvPr id="131" name="Shape 131"/>
        <p:cNvGrpSpPr/>
        <p:nvPr/>
      </p:nvGrpSpPr>
      <p:grpSpPr>
        <a:xfrm>
          <a:off x="0" y="0"/>
          <a:ext cx="0" cy="0"/>
          <a:chOff x="0" y="0"/>
          <a:chExt cx="0" cy="0"/>
        </a:xfrm>
      </p:grpSpPr>
      <p:sp>
        <p:nvSpPr>
          <p:cNvPr id="132" name="Google Shape;132;p22"/>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1" showMasterSp="0">
  <p:cSld name="TITLE_AND_BODY_1">
    <p:bg>
      <p:bgPr>
        <a:blipFill rotWithShape="1">
          <a:blip r:embed="rId2">
            <a:alphaModFix/>
          </a:blip>
          <a:tile algn="tl" flip="none" tx="0" sx="99997" ty="0" sy="99997"/>
        </a:blipFill>
      </p:bgPr>
    </p:bg>
    <p:spTree>
      <p:nvGrpSpPr>
        <p:cNvPr id="133" name="Shape 133"/>
        <p:cNvGrpSpPr/>
        <p:nvPr/>
      </p:nvGrpSpPr>
      <p:grpSpPr>
        <a:xfrm>
          <a:off x="0" y="0"/>
          <a:ext cx="0" cy="0"/>
          <a:chOff x="0" y="0"/>
          <a:chExt cx="0" cy="0"/>
        </a:xfrm>
      </p:grpSpPr>
      <p:sp>
        <p:nvSpPr>
          <p:cNvPr id="134" name="Google Shape;134;p23"/>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35" name="Google Shape;135;p23"/>
          <p:cNvSpPr/>
          <p:nvPr/>
        </p:nvSpPr>
        <p:spPr>
          <a:xfrm>
            <a:off x="-15627" y="1302593"/>
            <a:ext cx="13036200" cy="7148400"/>
          </a:xfrm>
          <a:prstGeom prst="rect">
            <a:avLst/>
          </a:prstGeom>
          <a:solidFill>
            <a:srgbClr val="FFFFFF">
              <a:alpha val="7451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36" name="Google Shape;136;p23"/>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rmAutofit/>
          </a:bodyPr>
          <a:lstStyle>
            <a:lvl1pPr lvl="0" rtl="0" algn="ctr">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37" name="Google Shape;137;p23"/>
          <p:cNvSpPr txBox="1"/>
          <p:nvPr>
            <p:ph idx="12" type="sldNum"/>
          </p:nvPr>
        </p:nvSpPr>
        <p:spPr>
          <a:xfrm>
            <a:off x="12269112" y="9114940"/>
            <a:ext cx="448200" cy="410400"/>
          </a:xfrm>
          <a:prstGeom prst="rect">
            <a:avLst/>
          </a:prstGeom>
          <a:noFill/>
          <a:ln>
            <a:noFill/>
          </a:ln>
        </p:spPr>
        <p:txBody>
          <a:bodyPr anchorCtr="0" anchor="t" bIns="50800" lIns="50800" spcFirstLastPara="1" rIns="50800" wrap="square" tIns="50800">
            <a:spAutoFit/>
          </a:bodyPr>
          <a:lstStyle>
            <a:lvl1pPr indent="0" lvl="0" marL="0" rtl="0" algn="ctr">
              <a:lnSpc>
                <a:spcPct val="100000"/>
              </a:lnSpc>
              <a:spcBef>
                <a:spcPts val="0"/>
              </a:spcBef>
              <a:spcAft>
                <a:spcPts val="0"/>
              </a:spcAft>
              <a:buClr>
                <a:srgbClr val="FFFFFF"/>
              </a:buClr>
              <a:buSzPts val="2000"/>
              <a:buFont typeface="Arial"/>
              <a:buNone/>
              <a:defRPr sz="2000">
                <a:solidFill>
                  <a:srgbClr val="FFFFFF"/>
                </a:solidFill>
              </a:defRPr>
            </a:lvl1pPr>
            <a:lvl2pPr indent="0" lvl="1" marL="0" rtl="0" algn="ctr">
              <a:lnSpc>
                <a:spcPct val="100000"/>
              </a:lnSpc>
              <a:spcBef>
                <a:spcPts val="0"/>
              </a:spcBef>
              <a:spcAft>
                <a:spcPts val="0"/>
              </a:spcAft>
              <a:buClr>
                <a:srgbClr val="FFFFFF"/>
              </a:buClr>
              <a:buSzPts val="2000"/>
              <a:buFont typeface="Arial"/>
              <a:buNone/>
              <a:defRPr sz="2000">
                <a:solidFill>
                  <a:srgbClr val="FFFFFF"/>
                </a:solidFill>
              </a:defRPr>
            </a:lvl2pPr>
            <a:lvl3pPr indent="0" lvl="2" marL="0" rtl="0" algn="ctr">
              <a:lnSpc>
                <a:spcPct val="100000"/>
              </a:lnSpc>
              <a:spcBef>
                <a:spcPts val="0"/>
              </a:spcBef>
              <a:spcAft>
                <a:spcPts val="0"/>
              </a:spcAft>
              <a:buClr>
                <a:srgbClr val="FFFFFF"/>
              </a:buClr>
              <a:buSzPts val="2000"/>
              <a:buFont typeface="Arial"/>
              <a:buNone/>
              <a:defRPr sz="2000">
                <a:solidFill>
                  <a:srgbClr val="FFFFFF"/>
                </a:solidFill>
              </a:defRPr>
            </a:lvl3pPr>
            <a:lvl4pPr indent="0" lvl="3" marL="0" rtl="0" algn="ctr">
              <a:lnSpc>
                <a:spcPct val="100000"/>
              </a:lnSpc>
              <a:spcBef>
                <a:spcPts val="0"/>
              </a:spcBef>
              <a:spcAft>
                <a:spcPts val="0"/>
              </a:spcAft>
              <a:buClr>
                <a:srgbClr val="FFFFFF"/>
              </a:buClr>
              <a:buSzPts val="2000"/>
              <a:buFont typeface="Arial"/>
              <a:buNone/>
              <a:defRPr sz="2000">
                <a:solidFill>
                  <a:srgbClr val="FFFFFF"/>
                </a:solidFill>
              </a:defRPr>
            </a:lvl4pPr>
            <a:lvl5pPr indent="0" lvl="4" marL="0" rtl="0" algn="ctr">
              <a:lnSpc>
                <a:spcPct val="100000"/>
              </a:lnSpc>
              <a:spcBef>
                <a:spcPts val="0"/>
              </a:spcBef>
              <a:spcAft>
                <a:spcPts val="0"/>
              </a:spcAft>
              <a:buClr>
                <a:srgbClr val="FFFFFF"/>
              </a:buClr>
              <a:buSzPts val="2000"/>
              <a:buFont typeface="Arial"/>
              <a:buNone/>
              <a:defRPr sz="2000">
                <a:solidFill>
                  <a:srgbClr val="FFFFFF"/>
                </a:solidFill>
              </a:defRPr>
            </a:lvl5pPr>
            <a:lvl6pPr indent="0" lvl="5" marL="0" rtl="0" algn="ctr">
              <a:lnSpc>
                <a:spcPct val="100000"/>
              </a:lnSpc>
              <a:spcBef>
                <a:spcPts val="0"/>
              </a:spcBef>
              <a:spcAft>
                <a:spcPts val="0"/>
              </a:spcAft>
              <a:buClr>
                <a:srgbClr val="FFFFFF"/>
              </a:buClr>
              <a:buSzPts val="2000"/>
              <a:buFont typeface="Arial"/>
              <a:buNone/>
              <a:defRPr sz="2000">
                <a:solidFill>
                  <a:srgbClr val="FFFFFF"/>
                </a:solidFill>
              </a:defRPr>
            </a:lvl6pPr>
            <a:lvl7pPr indent="0" lvl="6" marL="0" rtl="0" algn="ctr">
              <a:lnSpc>
                <a:spcPct val="100000"/>
              </a:lnSpc>
              <a:spcBef>
                <a:spcPts val="0"/>
              </a:spcBef>
              <a:spcAft>
                <a:spcPts val="0"/>
              </a:spcAft>
              <a:buClr>
                <a:srgbClr val="FFFFFF"/>
              </a:buClr>
              <a:buSzPts val="2000"/>
              <a:buFont typeface="Arial"/>
              <a:buNone/>
              <a:defRPr sz="2000">
                <a:solidFill>
                  <a:srgbClr val="FFFFFF"/>
                </a:solidFill>
              </a:defRPr>
            </a:lvl7pPr>
            <a:lvl8pPr indent="0" lvl="7" marL="0" rtl="0" algn="ctr">
              <a:lnSpc>
                <a:spcPct val="100000"/>
              </a:lnSpc>
              <a:spcBef>
                <a:spcPts val="0"/>
              </a:spcBef>
              <a:spcAft>
                <a:spcPts val="0"/>
              </a:spcAft>
              <a:buClr>
                <a:srgbClr val="FFFFFF"/>
              </a:buClr>
              <a:buSzPts val="2000"/>
              <a:buFont typeface="Arial"/>
              <a:buNone/>
              <a:defRPr sz="2000">
                <a:solidFill>
                  <a:srgbClr val="FFFFFF"/>
                </a:solidFill>
              </a:defRPr>
            </a:lvl8pPr>
            <a:lvl9pPr indent="0" lvl="8" marL="0" rtl="0" algn="ctr">
              <a:lnSpc>
                <a:spcPct val="100000"/>
              </a:lnSpc>
              <a:spcBef>
                <a:spcPts val="0"/>
              </a:spcBef>
              <a:spcAft>
                <a:spcPts val="0"/>
              </a:spcAft>
              <a:buClr>
                <a:srgbClr val="FFFFFF"/>
              </a:buClr>
              <a:buSzPts val="2000"/>
              <a:buFont typeface="Arial"/>
              <a:buNone/>
              <a:defRPr sz="2000">
                <a:solidFill>
                  <a:srgbClr val="FFFFFF"/>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画像（縦長）" showMasterSp="0">
  <p:cSld name="画像（縦長）">
    <p:bg>
      <p:bgPr>
        <a:blipFill rotWithShape="1">
          <a:blip r:embed="rId2">
            <a:alphaModFix/>
          </a:blip>
          <a:tile algn="tl" flip="none" tx="0" sx="99997" ty="0" sy="99997"/>
        </a:blipFill>
      </p:bgPr>
    </p:bg>
    <p:spTree>
      <p:nvGrpSpPr>
        <p:cNvPr id="138" name="Shape 138"/>
        <p:cNvGrpSpPr/>
        <p:nvPr/>
      </p:nvGrpSpPr>
      <p:grpSpPr>
        <a:xfrm>
          <a:off x="0" y="0"/>
          <a:ext cx="0" cy="0"/>
          <a:chOff x="0" y="0"/>
          <a:chExt cx="0" cy="0"/>
        </a:xfrm>
      </p:grpSpPr>
      <p:sp>
        <p:nvSpPr>
          <p:cNvPr id="139" name="Google Shape;139;p24"/>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40" name="Google Shape;140;p24"/>
          <p:cNvSpPr/>
          <p:nvPr>
            <p:ph idx="2" type="pic"/>
          </p:nvPr>
        </p:nvSpPr>
        <p:spPr>
          <a:xfrm>
            <a:off x="3172417" y="635000"/>
            <a:ext cx="12357000" cy="8238000"/>
          </a:xfrm>
          <a:prstGeom prst="rect">
            <a:avLst/>
          </a:prstGeom>
          <a:noFill/>
          <a:ln>
            <a:noFill/>
          </a:ln>
          <a:effectLst>
            <a:outerShdw blurRad="127000" rotWithShape="0" dir="5400000" dist="114245">
              <a:srgbClr val="000000">
                <a:alpha val="49800"/>
              </a:srgbClr>
            </a:outerShdw>
          </a:effectLst>
        </p:spPr>
        <p:txBody>
          <a:bodyPr anchorCtr="0" anchor="t" bIns="45700" lIns="91425" spcFirstLastPara="1" rIns="91425" wrap="square" tIns="45700">
            <a:noAutofit/>
          </a:bodyPr>
          <a:lstStyle>
            <a:lvl1pPr lvl="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1pPr>
            <a:lvl2pPr lvl="1"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2pPr>
            <a:lvl3pPr lvl="2"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3pPr>
            <a:lvl4pPr lvl="3"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4pPr>
            <a:lvl5pPr lvl="4"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5pPr>
            <a:lvl6pPr lvl="5"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6pPr>
            <a:lvl7pPr lvl="6"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7pPr>
            <a:lvl8pPr lvl="7"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8pPr>
            <a:lvl9pPr lvl="8"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9pPr>
          </a:lstStyle>
          <a:p/>
        </p:txBody>
      </p:sp>
      <p:sp>
        <p:nvSpPr>
          <p:cNvPr id="141" name="Google Shape;141;p24"/>
          <p:cNvSpPr/>
          <p:nvPr/>
        </p:nvSpPr>
        <p:spPr>
          <a:xfrm>
            <a:off x="599644" y="618569"/>
            <a:ext cx="6293700" cy="8229600"/>
          </a:xfrm>
          <a:prstGeom prst="rect">
            <a:avLst/>
          </a:prstGeom>
          <a:solidFill>
            <a:srgbClr val="FFFFFF">
              <a:alpha val="96860"/>
            </a:srgbClr>
          </a:solidFill>
          <a:ln>
            <a:noFill/>
          </a:ln>
          <a:effectLst>
            <a:outerShdw blurRad="127000" rotWithShape="0" dir="5400000" dist="114245">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42" name="Google Shape;142;p24"/>
          <p:cNvSpPr txBox="1"/>
          <p:nvPr>
            <p:ph type="title"/>
          </p:nvPr>
        </p:nvSpPr>
        <p:spPr>
          <a:xfrm>
            <a:off x="729335" y="903529"/>
            <a:ext cx="6028200" cy="2415600"/>
          </a:xfrm>
          <a:prstGeom prst="rect">
            <a:avLst/>
          </a:prstGeom>
          <a:noFill/>
          <a:ln>
            <a:noFill/>
          </a:ln>
        </p:spPr>
        <p:txBody>
          <a:bodyPr anchorCtr="0" anchor="b" bIns="50800" lIns="50800" spcFirstLastPara="1" rIns="50800" wrap="square" tIns="50800">
            <a:noAutofit/>
          </a:bodyPr>
          <a:lstStyle>
            <a:lvl1pPr lvl="0" rtl="0" algn="ctr">
              <a:lnSpc>
                <a:spcPct val="60000"/>
              </a:lnSpc>
              <a:spcBef>
                <a:spcPts val="0"/>
              </a:spcBef>
              <a:spcAft>
                <a:spcPts val="0"/>
              </a:spcAft>
              <a:buClr>
                <a:srgbClr val="DF1F00"/>
              </a:buClr>
              <a:buSzPts val="4800"/>
              <a:buFont typeface="Arial"/>
              <a:buNone/>
              <a:defRPr sz="4800">
                <a:solidFill>
                  <a:srgbClr val="DF1F00"/>
                </a:solidFill>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43" name="Google Shape;143;p24"/>
          <p:cNvSpPr txBox="1"/>
          <p:nvPr>
            <p:ph idx="1" type="body"/>
          </p:nvPr>
        </p:nvSpPr>
        <p:spPr>
          <a:xfrm>
            <a:off x="952500" y="4119320"/>
            <a:ext cx="5334000" cy="4428600"/>
          </a:xfrm>
          <a:prstGeom prst="rect">
            <a:avLst/>
          </a:prstGeom>
          <a:noFill/>
          <a:ln>
            <a:noFill/>
          </a:ln>
        </p:spPr>
        <p:txBody>
          <a:bodyPr anchorCtr="0" anchor="t" bIns="50800" lIns="50800" spcFirstLastPara="1" rIns="50800" wrap="square" tIns="50800">
            <a:noAutofit/>
          </a:bodyPr>
          <a:lstStyle>
            <a:lvl1pPr indent="-228600" lvl="0" marL="457200" rtl="0" algn="ctr">
              <a:lnSpc>
                <a:spcPct val="100000"/>
              </a:lnSpc>
              <a:spcBef>
                <a:spcPts val="0"/>
              </a:spcBef>
              <a:spcAft>
                <a:spcPts val="0"/>
              </a:spcAft>
              <a:buClr>
                <a:srgbClr val="000000"/>
              </a:buClr>
              <a:buSzPts val="1800"/>
              <a:buNone/>
              <a:defRPr/>
            </a:lvl1pPr>
            <a:lvl2pPr indent="-228600" lvl="1" marL="914400" rtl="0" algn="ctr">
              <a:lnSpc>
                <a:spcPct val="100000"/>
              </a:lnSpc>
              <a:spcBef>
                <a:spcPts val="0"/>
              </a:spcBef>
              <a:spcAft>
                <a:spcPts val="0"/>
              </a:spcAft>
              <a:buClr>
                <a:srgbClr val="000000"/>
              </a:buClr>
              <a:buSzPts val="1800"/>
              <a:buNone/>
              <a:defRPr/>
            </a:lvl2pPr>
            <a:lvl3pPr indent="-228600" lvl="2" marL="1371600" rtl="0" algn="ctr">
              <a:lnSpc>
                <a:spcPct val="100000"/>
              </a:lnSpc>
              <a:spcBef>
                <a:spcPts val="0"/>
              </a:spcBef>
              <a:spcAft>
                <a:spcPts val="0"/>
              </a:spcAft>
              <a:buClr>
                <a:srgbClr val="000000"/>
              </a:buClr>
              <a:buSzPts val="1800"/>
              <a:buNone/>
              <a:defRPr/>
            </a:lvl3pPr>
            <a:lvl4pPr indent="-228600" lvl="3" marL="1828800" rtl="0" algn="ctr">
              <a:lnSpc>
                <a:spcPct val="100000"/>
              </a:lnSpc>
              <a:spcBef>
                <a:spcPts val="0"/>
              </a:spcBef>
              <a:spcAft>
                <a:spcPts val="0"/>
              </a:spcAft>
              <a:buClr>
                <a:srgbClr val="000000"/>
              </a:buClr>
              <a:buSzPts val="1800"/>
              <a:buNone/>
              <a:defRPr/>
            </a:lvl4pPr>
            <a:lvl5pPr indent="-228600" lvl="4" marL="2286000" rtl="0" algn="ctr">
              <a:lnSpc>
                <a:spcPct val="100000"/>
              </a:lnSpc>
              <a:spcBef>
                <a:spcPts val="0"/>
              </a:spcBef>
              <a:spcAft>
                <a:spcPts val="0"/>
              </a:spcAft>
              <a:buClr>
                <a:srgbClr val="000000"/>
              </a:buClr>
              <a:buSzPts val="1800"/>
              <a:buNone/>
              <a:defRPr/>
            </a:lvl5pPr>
            <a:lvl6pPr indent="-228600" lvl="5" marL="2743200" rtl="0" algn="l">
              <a:lnSpc>
                <a:spcPct val="100000"/>
              </a:lnSpc>
              <a:spcBef>
                <a:spcPts val="2400"/>
              </a:spcBef>
              <a:spcAft>
                <a:spcPts val="0"/>
              </a:spcAft>
              <a:buClr>
                <a:srgbClr val="000000"/>
              </a:buClr>
              <a:buSzPts val="1350"/>
              <a:buNone/>
              <a:defRPr/>
            </a:lvl6pPr>
            <a:lvl7pPr indent="-228600" lvl="6" marL="3200400" rtl="0" algn="l">
              <a:lnSpc>
                <a:spcPct val="100000"/>
              </a:lnSpc>
              <a:spcBef>
                <a:spcPts val="2400"/>
              </a:spcBef>
              <a:spcAft>
                <a:spcPts val="0"/>
              </a:spcAft>
              <a:buClr>
                <a:srgbClr val="000000"/>
              </a:buClr>
              <a:buSzPts val="1350"/>
              <a:buNone/>
              <a:defRPr/>
            </a:lvl7pPr>
            <a:lvl8pPr indent="-228600" lvl="7" marL="3657600" rtl="0" algn="l">
              <a:lnSpc>
                <a:spcPct val="100000"/>
              </a:lnSpc>
              <a:spcBef>
                <a:spcPts val="2400"/>
              </a:spcBef>
              <a:spcAft>
                <a:spcPts val="0"/>
              </a:spcAft>
              <a:buClr>
                <a:srgbClr val="000000"/>
              </a:buClr>
              <a:buSzPts val="1350"/>
              <a:buNone/>
              <a:defRPr/>
            </a:lvl8pPr>
            <a:lvl9pPr indent="-228600" lvl="8" marL="4114800" rtl="0" algn="l">
              <a:lnSpc>
                <a:spcPct val="100000"/>
              </a:lnSpc>
              <a:spcBef>
                <a:spcPts val="2400"/>
              </a:spcBef>
              <a:spcAft>
                <a:spcPts val="0"/>
              </a:spcAft>
              <a:buClr>
                <a:srgbClr val="000000"/>
              </a:buClr>
              <a:buSzPts val="1350"/>
              <a:buNone/>
              <a:defRPr/>
            </a:lvl9pPr>
          </a:lstStyle>
          <a:p/>
        </p:txBody>
      </p:sp>
      <p:sp>
        <p:nvSpPr>
          <p:cNvPr id="144" name="Google Shape;144;p24"/>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rtl="0" algn="ctr">
              <a:lnSpc>
                <a:spcPct val="100000"/>
              </a:lnSpc>
              <a:spcBef>
                <a:spcPts val="0"/>
              </a:spcBef>
              <a:spcAft>
                <a:spcPts val="0"/>
              </a:spcAft>
              <a:buClr>
                <a:srgbClr val="FFFFFF"/>
              </a:buClr>
              <a:buSzPts val="2000"/>
              <a:buFont typeface="Arial"/>
              <a:buNone/>
              <a:defRPr sz="2000">
                <a:solidFill>
                  <a:srgbClr val="FFFFFF"/>
                </a:solidFill>
              </a:defRPr>
            </a:lvl1pPr>
            <a:lvl2pPr indent="0" lvl="1" marL="0" rtl="0" algn="ctr">
              <a:lnSpc>
                <a:spcPct val="100000"/>
              </a:lnSpc>
              <a:spcBef>
                <a:spcPts val="0"/>
              </a:spcBef>
              <a:spcAft>
                <a:spcPts val="0"/>
              </a:spcAft>
              <a:buClr>
                <a:srgbClr val="FFFFFF"/>
              </a:buClr>
              <a:buSzPts val="2000"/>
              <a:buFont typeface="Arial"/>
              <a:buNone/>
              <a:defRPr sz="2000">
                <a:solidFill>
                  <a:srgbClr val="FFFFFF"/>
                </a:solidFill>
              </a:defRPr>
            </a:lvl2pPr>
            <a:lvl3pPr indent="0" lvl="2" marL="0" rtl="0" algn="ctr">
              <a:lnSpc>
                <a:spcPct val="100000"/>
              </a:lnSpc>
              <a:spcBef>
                <a:spcPts val="0"/>
              </a:spcBef>
              <a:spcAft>
                <a:spcPts val="0"/>
              </a:spcAft>
              <a:buClr>
                <a:srgbClr val="FFFFFF"/>
              </a:buClr>
              <a:buSzPts val="2000"/>
              <a:buFont typeface="Arial"/>
              <a:buNone/>
              <a:defRPr sz="2000">
                <a:solidFill>
                  <a:srgbClr val="FFFFFF"/>
                </a:solidFill>
              </a:defRPr>
            </a:lvl3pPr>
            <a:lvl4pPr indent="0" lvl="3" marL="0" rtl="0" algn="ctr">
              <a:lnSpc>
                <a:spcPct val="100000"/>
              </a:lnSpc>
              <a:spcBef>
                <a:spcPts val="0"/>
              </a:spcBef>
              <a:spcAft>
                <a:spcPts val="0"/>
              </a:spcAft>
              <a:buClr>
                <a:srgbClr val="FFFFFF"/>
              </a:buClr>
              <a:buSzPts val="2000"/>
              <a:buFont typeface="Arial"/>
              <a:buNone/>
              <a:defRPr sz="2000">
                <a:solidFill>
                  <a:srgbClr val="FFFFFF"/>
                </a:solidFill>
              </a:defRPr>
            </a:lvl4pPr>
            <a:lvl5pPr indent="0" lvl="4" marL="0" rtl="0" algn="ctr">
              <a:lnSpc>
                <a:spcPct val="100000"/>
              </a:lnSpc>
              <a:spcBef>
                <a:spcPts val="0"/>
              </a:spcBef>
              <a:spcAft>
                <a:spcPts val="0"/>
              </a:spcAft>
              <a:buClr>
                <a:srgbClr val="FFFFFF"/>
              </a:buClr>
              <a:buSzPts val="2000"/>
              <a:buFont typeface="Arial"/>
              <a:buNone/>
              <a:defRPr sz="2000">
                <a:solidFill>
                  <a:srgbClr val="FFFFFF"/>
                </a:solidFill>
              </a:defRPr>
            </a:lvl5pPr>
            <a:lvl6pPr indent="0" lvl="5" marL="0" rtl="0" algn="ctr">
              <a:lnSpc>
                <a:spcPct val="100000"/>
              </a:lnSpc>
              <a:spcBef>
                <a:spcPts val="0"/>
              </a:spcBef>
              <a:spcAft>
                <a:spcPts val="0"/>
              </a:spcAft>
              <a:buClr>
                <a:srgbClr val="FFFFFF"/>
              </a:buClr>
              <a:buSzPts val="2000"/>
              <a:buFont typeface="Arial"/>
              <a:buNone/>
              <a:defRPr sz="2000">
                <a:solidFill>
                  <a:srgbClr val="FFFFFF"/>
                </a:solidFill>
              </a:defRPr>
            </a:lvl6pPr>
            <a:lvl7pPr indent="0" lvl="6" marL="0" rtl="0" algn="ctr">
              <a:lnSpc>
                <a:spcPct val="100000"/>
              </a:lnSpc>
              <a:spcBef>
                <a:spcPts val="0"/>
              </a:spcBef>
              <a:spcAft>
                <a:spcPts val="0"/>
              </a:spcAft>
              <a:buClr>
                <a:srgbClr val="FFFFFF"/>
              </a:buClr>
              <a:buSzPts val="2000"/>
              <a:buFont typeface="Arial"/>
              <a:buNone/>
              <a:defRPr sz="2000">
                <a:solidFill>
                  <a:srgbClr val="FFFFFF"/>
                </a:solidFill>
              </a:defRPr>
            </a:lvl7pPr>
            <a:lvl8pPr indent="0" lvl="7" marL="0" rtl="0" algn="ctr">
              <a:lnSpc>
                <a:spcPct val="100000"/>
              </a:lnSpc>
              <a:spcBef>
                <a:spcPts val="0"/>
              </a:spcBef>
              <a:spcAft>
                <a:spcPts val="0"/>
              </a:spcAft>
              <a:buClr>
                <a:srgbClr val="FFFFFF"/>
              </a:buClr>
              <a:buSzPts val="2000"/>
              <a:buFont typeface="Arial"/>
              <a:buNone/>
              <a:defRPr sz="2000">
                <a:solidFill>
                  <a:srgbClr val="FFFFFF"/>
                </a:solidFill>
              </a:defRPr>
            </a:lvl8pPr>
            <a:lvl9pPr indent="0" lvl="8" marL="0" rtl="0" algn="ctr">
              <a:lnSpc>
                <a:spcPct val="100000"/>
              </a:lnSpc>
              <a:spcBef>
                <a:spcPts val="0"/>
              </a:spcBef>
              <a:spcAft>
                <a:spcPts val="0"/>
              </a:spcAft>
              <a:buClr>
                <a:srgbClr val="FFFFFF"/>
              </a:buClr>
              <a:buSzPts val="2000"/>
              <a:buFont typeface="Arial"/>
              <a:buNone/>
              <a:defRPr sz="2000">
                <a:solidFill>
                  <a:srgbClr val="FFFFFF"/>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p:spTree>
      <p:nvGrpSpPr>
        <p:cNvPr id="151" name="Shape 151"/>
        <p:cNvGrpSpPr/>
        <p:nvPr/>
      </p:nvGrpSpPr>
      <p:grpSpPr>
        <a:xfrm>
          <a:off x="0" y="0"/>
          <a:ext cx="0" cy="0"/>
          <a:chOff x="0" y="0"/>
          <a:chExt cx="0" cy="0"/>
        </a:xfrm>
      </p:grpSpPr>
      <p:sp>
        <p:nvSpPr>
          <p:cNvPr id="152" name="Google Shape;152;p26"/>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53" name="Google Shape;153;p26"/>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indent="-320040" lvl="1" marL="914400" rtl="0" algn="l">
              <a:lnSpc>
                <a:spcPct val="100000"/>
              </a:lnSpc>
              <a:spcBef>
                <a:spcPts val="2400"/>
              </a:spcBef>
              <a:spcAft>
                <a:spcPts val="0"/>
              </a:spcAft>
              <a:buClr>
                <a:srgbClr val="000000"/>
              </a:buClr>
              <a:buSzPts val="144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154" name="Google Shape;154;p26"/>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55" name="Google Shape;155;p26"/>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56" name="Google Shape;156;p26"/>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showMasterSp="0">
  <p:cSld name="タイトル（中央）">
    <p:bg>
      <p:bgPr>
        <a:blipFill rotWithShape="1">
          <a:blip r:embed="rId2">
            <a:alphaModFix/>
          </a:blip>
          <a:tile algn="tl" flip="none" tx="0" sx="99997" ty="0" sy="99997"/>
        </a:blipFill>
      </p:bgPr>
    </p:bg>
    <p:spTree>
      <p:nvGrpSpPr>
        <p:cNvPr id="157" name="Shape 157"/>
        <p:cNvGrpSpPr/>
        <p:nvPr/>
      </p:nvGrpSpPr>
      <p:grpSpPr>
        <a:xfrm>
          <a:off x="0" y="0"/>
          <a:ext cx="0" cy="0"/>
          <a:chOff x="0" y="0"/>
          <a:chExt cx="0" cy="0"/>
        </a:xfrm>
      </p:grpSpPr>
      <p:sp>
        <p:nvSpPr>
          <p:cNvPr id="158" name="Google Shape;158;p27"/>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59" name="Google Shape;159;p27"/>
          <p:cNvSpPr/>
          <p:nvPr/>
        </p:nvSpPr>
        <p:spPr>
          <a:xfrm>
            <a:off x="-15627" y="1302593"/>
            <a:ext cx="13036200" cy="7148400"/>
          </a:xfrm>
          <a:prstGeom prst="rect">
            <a:avLst/>
          </a:prstGeom>
          <a:solidFill>
            <a:srgbClr val="FFFFFF">
              <a:alpha val="7451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60" name="Google Shape;160;p27"/>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lvl1pPr lvl="0" rtl="0" algn="ctr">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61" name="Google Shape;161;p27"/>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右よせ）" showMasterSp="0" type="tx">
  <p:cSld name="TITLE_AND_BODY">
    <p:spTree>
      <p:nvGrpSpPr>
        <p:cNvPr id="162" name="Shape 162"/>
        <p:cNvGrpSpPr/>
        <p:nvPr/>
      </p:nvGrpSpPr>
      <p:grpSpPr>
        <a:xfrm>
          <a:off x="0" y="0"/>
          <a:ext cx="0" cy="0"/>
          <a:chOff x="0" y="0"/>
          <a:chExt cx="0" cy="0"/>
        </a:xfrm>
      </p:grpSpPr>
      <p:sp>
        <p:nvSpPr>
          <p:cNvPr id="163" name="Google Shape;163;p28"/>
          <p:cNvSpPr txBox="1"/>
          <p:nvPr>
            <p:ph type="title"/>
          </p:nvPr>
        </p:nvSpPr>
        <p:spPr>
          <a:xfrm>
            <a:off x="2051174" y="-3368"/>
            <a:ext cx="10517400" cy="1625400"/>
          </a:xfrm>
          <a:prstGeom prst="rect">
            <a:avLst/>
          </a:prstGeom>
          <a:noFill/>
          <a:ln>
            <a:noFill/>
          </a:ln>
        </p:spPr>
        <p:txBody>
          <a:bodyPr anchorCtr="0" anchor="ctr" bIns="50800" lIns="50800" spcFirstLastPara="1" rIns="50800" wrap="square" tIns="50800">
            <a:noAutofit/>
          </a:bodyPr>
          <a:lstStyle>
            <a:lvl1pPr lvl="0" rtl="0" algn="ctr">
              <a:lnSpc>
                <a:spcPct val="100000"/>
              </a:lnSpc>
              <a:spcBef>
                <a:spcPts val="0"/>
              </a:spcBef>
              <a:spcAft>
                <a:spcPts val="0"/>
              </a:spcAft>
              <a:buClr>
                <a:srgbClr val="424242"/>
              </a:buClr>
              <a:buSzPts val="6400"/>
              <a:buFont typeface="Arial"/>
              <a:buNone/>
              <a:defRPr>
                <a:solidFill>
                  <a:srgbClr val="424242"/>
                </a:solidFill>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64" name="Google Shape;164;p28"/>
          <p:cNvSpPr txBox="1"/>
          <p:nvPr>
            <p:ph idx="1" type="body"/>
          </p:nvPr>
        </p:nvSpPr>
        <p:spPr>
          <a:xfrm>
            <a:off x="2024852" y="2031722"/>
            <a:ext cx="10570200" cy="7293300"/>
          </a:xfrm>
          <a:prstGeom prst="rect">
            <a:avLst/>
          </a:prstGeom>
          <a:noFill/>
          <a:ln>
            <a:noFill/>
          </a:ln>
        </p:spPr>
        <p:txBody>
          <a:bodyPr anchorCtr="0" anchor="ctr" bIns="50800" lIns="50800" spcFirstLastPara="1" rIns="50800" wrap="square" tIns="50800">
            <a:noAutofit/>
          </a:bodyPr>
          <a:lstStyle>
            <a:lvl1pPr indent="-228600" lvl="0" marL="457200" rtl="0" algn="l">
              <a:lnSpc>
                <a:spcPct val="100000"/>
              </a:lnSpc>
              <a:spcBef>
                <a:spcPts val="1600"/>
              </a:spcBef>
              <a:spcAft>
                <a:spcPts val="0"/>
              </a:spcAft>
              <a:buClr>
                <a:srgbClr val="000000"/>
              </a:buClr>
              <a:buSzPts val="2400"/>
              <a:buFont typeface="Arial"/>
              <a:buNone/>
              <a:defRPr sz="2400">
                <a:latin typeface="Arial"/>
                <a:ea typeface="Arial"/>
                <a:cs typeface="Arial"/>
                <a:sym typeface="Arial"/>
              </a:defRPr>
            </a:lvl1pPr>
            <a:lvl2pPr indent="-228600" lvl="1" marL="914400" rtl="0" algn="l">
              <a:lnSpc>
                <a:spcPct val="100000"/>
              </a:lnSpc>
              <a:spcBef>
                <a:spcPts val="1600"/>
              </a:spcBef>
              <a:spcAft>
                <a:spcPts val="0"/>
              </a:spcAft>
              <a:buClr>
                <a:srgbClr val="000000"/>
              </a:buClr>
              <a:buSzPts val="3000"/>
              <a:buFont typeface="Arial"/>
              <a:buNone/>
              <a:defRPr sz="3000">
                <a:latin typeface="Arial"/>
                <a:ea typeface="Arial"/>
                <a:cs typeface="Arial"/>
                <a:sym typeface="Arial"/>
              </a:defRPr>
            </a:lvl2pPr>
            <a:lvl3pPr indent="-419100" lvl="2" marL="1371600" rtl="0" algn="l">
              <a:lnSpc>
                <a:spcPct val="100000"/>
              </a:lnSpc>
              <a:spcBef>
                <a:spcPts val="1600"/>
              </a:spcBef>
              <a:spcAft>
                <a:spcPts val="0"/>
              </a:spcAft>
              <a:buClr>
                <a:srgbClr val="FF3B00"/>
              </a:buClr>
              <a:buSzPts val="3000"/>
              <a:buFont typeface="Arial"/>
              <a:buChar char="✓"/>
              <a:defRPr sz="3000">
                <a:latin typeface="Arial"/>
                <a:ea typeface="Arial"/>
                <a:cs typeface="Arial"/>
                <a:sym typeface="Arial"/>
              </a:defRPr>
            </a:lvl3pPr>
            <a:lvl4pPr indent="-361950" lvl="3" marL="1828800" rtl="0" algn="l">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4pPr>
            <a:lvl5pPr indent="-361950" lvl="4" marL="2286000" rtl="0" algn="l">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165" name="Google Shape;165;p28"/>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66" name="Google Shape;166;p28"/>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pic>
        <p:nvPicPr>
          <p:cNvPr descr="fujisakura.jpg" id="167" name="Google Shape;167;p28"/>
          <p:cNvPicPr preferRelativeResize="0"/>
          <p:nvPr/>
        </p:nvPicPr>
        <p:blipFill rotWithShape="1">
          <a:blip r:embed="rId2">
            <a:alphaModFix/>
          </a:blip>
          <a:srcRect b="0" l="30077" r="57425" t="0"/>
          <a:stretch/>
        </p:blipFill>
        <p:spPr>
          <a:xfrm>
            <a:off x="-5438" y="4"/>
            <a:ext cx="1624963" cy="9753602"/>
          </a:xfrm>
          <a:prstGeom prst="rect">
            <a:avLst/>
          </a:prstGeom>
          <a:noFill/>
          <a:ln>
            <a:noFill/>
          </a:ln>
        </p:spPr>
      </p:pic>
      <p:sp>
        <p:nvSpPr>
          <p:cNvPr id="168" name="Google Shape;168;p28"/>
          <p:cNvSpPr/>
          <p:nvPr/>
        </p:nvSpPr>
        <p:spPr>
          <a:xfrm>
            <a:off x="447968" y="406244"/>
            <a:ext cx="711300" cy="711300"/>
          </a:xfrm>
          <a:prstGeom prst="ellipse">
            <a:avLst/>
          </a:prstGeom>
          <a:noFill/>
          <a:ln cap="flat" cmpd="sng" w="25400">
            <a:solidFill>
              <a:srgbClr val="FFFFFF"/>
            </a:solidFill>
            <a:prstDash val="solid"/>
            <a:miter lim="400000"/>
            <a:headEnd len="sm" w="sm" type="none"/>
            <a:tailEnd len="sm" w="sm" type="none"/>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69" name="Google Shape;169;p28"/>
          <p:cNvSpPr txBox="1"/>
          <p:nvPr>
            <p:ph idx="12" type="sldNum"/>
          </p:nvPr>
        </p:nvSpPr>
        <p:spPr>
          <a:xfrm>
            <a:off x="451365" y="584044"/>
            <a:ext cx="7113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showMasterSp="0">
  <p:cSld name="空白">
    <p:spTree>
      <p:nvGrpSpPr>
        <p:cNvPr id="170" name="Shape 170"/>
        <p:cNvGrpSpPr/>
        <p:nvPr/>
      </p:nvGrpSpPr>
      <p:grpSpPr>
        <a:xfrm>
          <a:off x="0" y="0"/>
          <a:ext cx="0" cy="0"/>
          <a:chOff x="0" y="0"/>
          <a:chExt cx="0" cy="0"/>
        </a:xfrm>
      </p:grpSpPr>
      <p:sp>
        <p:nvSpPr>
          <p:cNvPr id="171" name="Google Shape;171;p29"/>
          <p:cNvSpPr txBox="1"/>
          <p:nvPr>
            <p:ph idx="12" type="sldNum"/>
          </p:nvPr>
        </p:nvSpPr>
        <p:spPr>
          <a:xfrm>
            <a:off x="6272021" y="925195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 &amp; サブタイトル" showMasterSp="0" type="title">
  <p:cSld name="TITLE">
    <p:spTree>
      <p:nvGrpSpPr>
        <p:cNvPr id="172" name="Shape 172"/>
        <p:cNvGrpSpPr/>
        <p:nvPr/>
      </p:nvGrpSpPr>
      <p:grpSpPr>
        <a:xfrm>
          <a:off x="0" y="0"/>
          <a:ext cx="0" cy="0"/>
          <a:chOff x="0" y="0"/>
          <a:chExt cx="0" cy="0"/>
        </a:xfrm>
      </p:grpSpPr>
      <p:pic>
        <p:nvPicPr>
          <p:cNvPr descr="fujisakura.jpg" id="173" name="Google Shape;173;p30"/>
          <p:cNvPicPr preferRelativeResize="0"/>
          <p:nvPr/>
        </p:nvPicPr>
        <p:blipFill rotWithShape="1">
          <a:blip r:embed="rId2">
            <a:alphaModFix/>
          </a:blip>
          <a:srcRect b="0" l="0" r="0" t="0"/>
          <a:stretch/>
        </p:blipFill>
        <p:spPr>
          <a:xfrm>
            <a:off x="0" y="0"/>
            <a:ext cx="13004800" cy="9753600"/>
          </a:xfrm>
          <a:prstGeom prst="rect">
            <a:avLst/>
          </a:prstGeom>
          <a:noFill/>
          <a:ln>
            <a:noFill/>
          </a:ln>
        </p:spPr>
      </p:pic>
      <p:sp>
        <p:nvSpPr>
          <p:cNvPr id="174" name="Google Shape;174;p30"/>
          <p:cNvSpPr/>
          <p:nvPr/>
        </p:nvSpPr>
        <p:spPr>
          <a:xfrm>
            <a:off x="-2584" y="4192129"/>
            <a:ext cx="13010100" cy="2423700"/>
          </a:xfrm>
          <a:prstGeom prst="rect">
            <a:avLst/>
          </a:prstGeom>
          <a:solidFill>
            <a:srgbClr val="FFFFFF">
              <a:alpha val="85100"/>
            </a:srgbClr>
          </a:solidFill>
          <a:ln>
            <a:noFill/>
          </a:ln>
          <a:effectLst>
            <a:outerShdw blurRad="152400" rotWithShape="0" dir="5400000" dist="150446">
              <a:srgbClr val="000000">
                <a:alpha val="5804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75" name="Google Shape;175;p30"/>
          <p:cNvSpPr txBox="1"/>
          <p:nvPr>
            <p:ph type="title"/>
          </p:nvPr>
        </p:nvSpPr>
        <p:spPr>
          <a:xfrm>
            <a:off x="0" y="4564600"/>
            <a:ext cx="13004700" cy="1678800"/>
          </a:xfrm>
          <a:prstGeom prst="rect">
            <a:avLst/>
          </a:prstGeom>
          <a:noFill/>
          <a:ln>
            <a:noFill/>
          </a:ln>
        </p:spPr>
        <p:txBody>
          <a:bodyPr anchorCtr="0" anchor="ctr" bIns="50800" lIns="50800" spcFirstLastPara="1" rIns="50800" wrap="square" tIns="50800">
            <a:noAutofit/>
          </a:bodyPr>
          <a:lstStyle>
            <a:lvl1pPr lvl="0" rtl="0" algn="ctr">
              <a:lnSpc>
                <a:spcPct val="100000"/>
              </a:lnSpc>
              <a:spcBef>
                <a:spcPts val="0"/>
              </a:spcBef>
              <a:spcAft>
                <a:spcPts val="0"/>
              </a:spcAft>
              <a:buClr>
                <a:srgbClr val="DF1F00"/>
              </a:buClr>
              <a:buSzPts val="6400"/>
              <a:buFont typeface="Arial"/>
              <a:buNone/>
              <a:defRPr>
                <a:solidFill>
                  <a:srgbClr val="DF1F00"/>
                </a:solidFill>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76" name="Google Shape;176;p30"/>
          <p:cNvSpPr txBox="1"/>
          <p:nvPr>
            <p:ph idx="1" type="body"/>
          </p:nvPr>
        </p:nvSpPr>
        <p:spPr>
          <a:xfrm>
            <a:off x="1270000" y="7260956"/>
            <a:ext cx="10464900" cy="1881900"/>
          </a:xfrm>
          <a:prstGeom prst="rect">
            <a:avLst/>
          </a:prstGeom>
          <a:solidFill>
            <a:srgbClr val="FFFFFF">
              <a:alpha val="85100"/>
            </a:srgbClr>
          </a:solidFill>
          <a:ln>
            <a:noFill/>
          </a:ln>
        </p:spPr>
        <p:txBody>
          <a:bodyPr anchorCtr="0" anchor="t" bIns="254000" lIns="254000" spcFirstLastPara="1" rIns="254000" wrap="square" tIns="254000">
            <a:noAutofit/>
          </a:bodyPr>
          <a:lstStyle>
            <a:lvl1pPr indent="-228600" lvl="0" marL="457200" rtl="0" algn="ctr">
              <a:lnSpc>
                <a:spcPct val="100000"/>
              </a:lnSpc>
              <a:spcBef>
                <a:spcPts val="0"/>
              </a:spcBef>
              <a:spcAft>
                <a:spcPts val="0"/>
              </a:spcAft>
              <a:buClr>
                <a:srgbClr val="000000"/>
              </a:buClr>
              <a:buSzPts val="1800"/>
              <a:buNone/>
              <a:defRPr/>
            </a:lvl1pPr>
            <a:lvl2pPr indent="-228600" lvl="1" marL="914400" rtl="0" algn="ctr">
              <a:lnSpc>
                <a:spcPct val="100000"/>
              </a:lnSpc>
              <a:spcBef>
                <a:spcPts val="0"/>
              </a:spcBef>
              <a:spcAft>
                <a:spcPts val="0"/>
              </a:spcAft>
              <a:buClr>
                <a:srgbClr val="000000"/>
              </a:buClr>
              <a:buSzPts val="1800"/>
              <a:buNone/>
              <a:defRPr/>
            </a:lvl2pPr>
            <a:lvl3pPr indent="-228600" lvl="2" marL="1371600" rtl="0" algn="ctr">
              <a:lnSpc>
                <a:spcPct val="100000"/>
              </a:lnSpc>
              <a:spcBef>
                <a:spcPts val="0"/>
              </a:spcBef>
              <a:spcAft>
                <a:spcPts val="0"/>
              </a:spcAft>
              <a:buClr>
                <a:srgbClr val="000000"/>
              </a:buClr>
              <a:buSzPts val="1800"/>
              <a:buNone/>
              <a:defRPr/>
            </a:lvl3pPr>
            <a:lvl4pPr indent="-228600" lvl="3" marL="1828800" rtl="0" algn="ctr">
              <a:lnSpc>
                <a:spcPct val="100000"/>
              </a:lnSpc>
              <a:spcBef>
                <a:spcPts val="0"/>
              </a:spcBef>
              <a:spcAft>
                <a:spcPts val="0"/>
              </a:spcAft>
              <a:buClr>
                <a:srgbClr val="000000"/>
              </a:buClr>
              <a:buSzPts val="1800"/>
              <a:buNone/>
              <a:defRPr/>
            </a:lvl4pPr>
            <a:lvl5pPr indent="-228600" lvl="4" marL="2286000" rtl="0" algn="ctr">
              <a:lnSpc>
                <a:spcPct val="100000"/>
              </a:lnSpc>
              <a:spcBef>
                <a:spcPts val="0"/>
              </a:spcBef>
              <a:spcAft>
                <a:spcPts val="0"/>
              </a:spcAft>
              <a:buClr>
                <a:srgbClr val="000000"/>
              </a:buClr>
              <a:buSzPts val="1800"/>
              <a:buNone/>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177" name="Google Shape;177;p30"/>
          <p:cNvSpPr txBox="1"/>
          <p:nvPr>
            <p:ph idx="12" type="sldNum"/>
          </p:nvPr>
        </p:nvSpPr>
        <p:spPr>
          <a:xfrm>
            <a:off x="-326812" y="-3008932"/>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2">
    <p:spTree>
      <p:nvGrpSpPr>
        <p:cNvPr id="178" name="Shape 178"/>
        <p:cNvGrpSpPr/>
        <p:nvPr/>
      </p:nvGrpSpPr>
      <p:grpSpPr>
        <a:xfrm>
          <a:off x="0" y="0"/>
          <a:ext cx="0" cy="0"/>
          <a:chOff x="0" y="0"/>
          <a:chExt cx="0" cy="0"/>
        </a:xfrm>
      </p:grpSpPr>
      <p:sp>
        <p:nvSpPr>
          <p:cNvPr id="179" name="Google Shape;179;p31"/>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5800"/>
              <a:buFont typeface="Arial"/>
              <a:buNone/>
              <a:defRPr sz="5800"/>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80" name="Google Shape;180;p31"/>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indent="-228600" lvl="1" marL="914400" rtl="0" algn="l">
              <a:lnSpc>
                <a:spcPct val="100000"/>
              </a:lnSpc>
              <a:spcBef>
                <a:spcPts val="2400"/>
              </a:spcBef>
              <a:spcAft>
                <a:spcPts val="0"/>
              </a:spcAft>
              <a:buClr>
                <a:srgbClr val="000000"/>
              </a:buClr>
              <a:buSzPts val="1800"/>
              <a:buNone/>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181" name="Google Shape;181;p31"/>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82" name="Google Shape;182;p31"/>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83" name="Google Shape;183;p31"/>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上）">
  <p:cSld name="タイトル（上）">
    <p:spTree>
      <p:nvGrpSpPr>
        <p:cNvPr id="184" name="Shape 184"/>
        <p:cNvGrpSpPr/>
        <p:nvPr/>
      </p:nvGrpSpPr>
      <p:grpSpPr>
        <a:xfrm>
          <a:off x="0" y="0"/>
          <a:ext cx="0" cy="0"/>
          <a:chOff x="0" y="0"/>
          <a:chExt cx="0" cy="0"/>
        </a:xfrm>
      </p:grpSpPr>
      <p:sp>
        <p:nvSpPr>
          <p:cNvPr id="185" name="Google Shape;185;p32"/>
          <p:cNvSpPr txBox="1"/>
          <p:nvPr>
            <p:ph type="title"/>
          </p:nvPr>
        </p:nvSpPr>
        <p:spPr>
          <a:xfrm>
            <a:off x="1270000" y="111017"/>
            <a:ext cx="11099700" cy="19344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86" name="Google Shape;186;p32"/>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箇条書き、画像" showMasterSp="0">
  <p:cSld name="タイトル、箇条書き、画像">
    <p:spTree>
      <p:nvGrpSpPr>
        <p:cNvPr id="24" name="Shape 24"/>
        <p:cNvGrpSpPr/>
        <p:nvPr/>
      </p:nvGrpSpPr>
      <p:grpSpPr>
        <a:xfrm>
          <a:off x="0" y="0"/>
          <a:ext cx="0" cy="0"/>
          <a:chOff x="0" y="0"/>
          <a:chExt cx="0" cy="0"/>
        </a:xfrm>
      </p:grpSpPr>
      <p:sp>
        <p:nvSpPr>
          <p:cNvPr id="25" name="Google Shape;25;p4"/>
          <p:cNvSpPr/>
          <p:nvPr>
            <p:ph idx="2" type="pic"/>
          </p:nvPr>
        </p:nvSpPr>
        <p:spPr>
          <a:xfrm>
            <a:off x="4533900" y="2603500"/>
            <a:ext cx="9429600" cy="6286500"/>
          </a:xfrm>
          <a:prstGeom prst="rect">
            <a:avLst/>
          </a:prstGeom>
          <a:noFill/>
          <a:ln>
            <a:noFill/>
          </a:ln>
          <a:effectLst>
            <a:outerShdw blurRad="139700" rotWithShape="0" dir="5400000" dist="81340">
              <a:srgbClr val="000000">
                <a:alpha val="49411"/>
              </a:srgbClr>
            </a:outerShdw>
          </a:effectLst>
        </p:spPr>
      </p:sp>
      <p:sp>
        <p:nvSpPr>
          <p:cNvPr id="26" name="Google Shape;26;p4"/>
          <p:cNvSpPr txBox="1"/>
          <p:nvPr>
            <p:ph type="title"/>
          </p:nvPr>
        </p:nvSpPr>
        <p:spPr>
          <a:xfrm>
            <a:off x="1270000" y="-1292"/>
            <a:ext cx="10752600" cy="2159100"/>
          </a:xfrm>
          <a:prstGeom prst="rect">
            <a:avLst/>
          </a:prstGeom>
          <a:noFill/>
          <a:ln>
            <a:noFill/>
          </a:ln>
        </p:spPr>
        <p:txBody>
          <a:bodyPr anchorCtr="0" anchor="ctr" bIns="50800" lIns="50800" spcFirstLastPara="1" rIns="50800" wrap="square" tIns="50800">
            <a:noAutofit/>
          </a:bodyPr>
          <a:lstStyle>
            <a:lvl1pPr lv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a:lnSpc>
                <a:spcPct val="100000"/>
              </a:lnSpc>
              <a:spcBef>
                <a:spcPts val="0"/>
              </a:spcBef>
              <a:spcAft>
                <a:spcPts val="0"/>
              </a:spcAft>
              <a:buClr>
                <a:srgbClr val="424242"/>
              </a:buClr>
              <a:buSzPts val="1800"/>
              <a:buNone/>
              <a:defRPr/>
            </a:lvl2pPr>
            <a:lvl3pPr lvl="2" algn="ctr">
              <a:lnSpc>
                <a:spcPct val="100000"/>
              </a:lnSpc>
              <a:spcBef>
                <a:spcPts val="0"/>
              </a:spcBef>
              <a:spcAft>
                <a:spcPts val="0"/>
              </a:spcAft>
              <a:buClr>
                <a:srgbClr val="424242"/>
              </a:buClr>
              <a:buSzPts val="1800"/>
              <a:buNone/>
              <a:defRPr/>
            </a:lvl3pPr>
            <a:lvl4pPr lvl="3" algn="ctr">
              <a:lnSpc>
                <a:spcPct val="100000"/>
              </a:lnSpc>
              <a:spcBef>
                <a:spcPts val="0"/>
              </a:spcBef>
              <a:spcAft>
                <a:spcPts val="0"/>
              </a:spcAft>
              <a:buClr>
                <a:srgbClr val="424242"/>
              </a:buClr>
              <a:buSzPts val="1800"/>
              <a:buNone/>
              <a:defRPr/>
            </a:lvl4pPr>
            <a:lvl5pPr lvl="4" algn="ctr">
              <a:lnSpc>
                <a:spcPct val="100000"/>
              </a:lnSpc>
              <a:spcBef>
                <a:spcPts val="0"/>
              </a:spcBef>
              <a:spcAft>
                <a:spcPts val="0"/>
              </a:spcAft>
              <a:buClr>
                <a:srgbClr val="424242"/>
              </a:buClr>
              <a:buSzPts val="1800"/>
              <a:buNone/>
              <a:defRPr/>
            </a:lvl5pPr>
            <a:lvl6pPr lvl="5" algn="ctr">
              <a:lnSpc>
                <a:spcPct val="100000"/>
              </a:lnSpc>
              <a:spcBef>
                <a:spcPts val="0"/>
              </a:spcBef>
              <a:spcAft>
                <a:spcPts val="0"/>
              </a:spcAft>
              <a:buClr>
                <a:srgbClr val="424242"/>
              </a:buClr>
              <a:buSzPts val="1800"/>
              <a:buNone/>
              <a:defRPr/>
            </a:lvl6pPr>
            <a:lvl7pPr lvl="6" algn="ctr">
              <a:lnSpc>
                <a:spcPct val="100000"/>
              </a:lnSpc>
              <a:spcBef>
                <a:spcPts val="0"/>
              </a:spcBef>
              <a:spcAft>
                <a:spcPts val="0"/>
              </a:spcAft>
              <a:buClr>
                <a:srgbClr val="424242"/>
              </a:buClr>
              <a:buSzPts val="1800"/>
              <a:buNone/>
              <a:defRPr/>
            </a:lvl7pPr>
            <a:lvl8pPr lvl="7" algn="ctr">
              <a:lnSpc>
                <a:spcPct val="100000"/>
              </a:lnSpc>
              <a:spcBef>
                <a:spcPts val="0"/>
              </a:spcBef>
              <a:spcAft>
                <a:spcPts val="0"/>
              </a:spcAft>
              <a:buClr>
                <a:srgbClr val="424242"/>
              </a:buClr>
              <a:buSzPts val="1800"/>
              <a:buNone/>
              <a:defRPr/>
            </a:lvl8pPr>
            <a:lvl9pPr lvl="8" algn="ctr">
              <a:lnSpc>
                <a:spcPct val="100000"/>
              </a:lnSpc>
              <a:spcBef>
                <a:spcPts val="0"/>
              </a:spcBef>
              <a:spcAft>
                <a:spcPts val="0"/>
              </a:spcAft>
              <a:buClr>
                <a:srgbClr val="424242"/>
              </a:buClr>
              <a:buSzPts val="1800"/>
              <a:buNone/>
              <a:defRPr/>
            </a:lvl9pPr>
          </a:lstStyle>
          <a:p/>
        </p:txBody>
      </p:sp>
      <p:sp>
        <p:nvSpPr>
          <p:cNvPr id="27" name="Google Shape;27;p4"/>
          <p:cNvSpPr txBox="1"/>
          <p:nvPr>
            <p:ph idx="1" type="body"/>
          </p:nvPr>
        </p:nvSpPr>
        <p:spPr>
          <a:xfrm>
            <a:off x="952500" y="2603500"/>
            <a:ext cx="5334000" cy="6286500"/>
          </a:xfrm>
          <a:prstGeom prst="rect">
            <a:avLst/>
          </a:prstGeom>
          <a:noFill/>
          <a:ln>
            <a:noFill/>
          </a:ln>
        </p:spPr>
        <p:txBody>
          <a:bodyPr anchorCtr="0" anchor="t" bIns="50800" lIns="50800" spcFirstLastPara="1" rIns="50800" wrap="square" tIns="50800">
            <a:noAutofit/>
          </a:bodyPr>
          <a:lstStyle>
            <a:lvl1pPr indent="-314325" lvl="0" marL="457200" algn="l">
              <a:lnSpc>
                <a:spcPct val="100000"/>
              </a:lnSpc>
              <a:spcBef>
                <a:spcPts val="1600"/>
              </a:spcBef>
              <a:spcAft>
                <a:spcPts val="0"/>
              </a:spcAft>
              <a:buClr>
                <a:srgbClr val="000000"/>
              </a:buClr>
              <a:buSzPts val="1350"/>
              <a:buChar char="•"/>
              <a:defRPr/>
            </a:lvl1pPr>
            <a:lvl2pPr indent="-342900" lvl="1" marL="914400" algn="l">
              <a:lnSpc>
                <a:spcPct val="100000"/>
              </a:lnSpc>
              <a:spcBef>
                <a:spcPts val="1600"/>
              </a:spcBef>
              <a:spcAft>
                <a:spcPts val="0"/>
              </a:spcAft>
              <a:buClr>
                <a:srgbClr val="000000"/>
              </a:buClr>
              <a:buSzPts val="1800"/>
              <a:buFont typeface="Arial"/>
              <a:buChar char="•"/>
              <a:defRPr sz="2400"/>
            </a:lvl2pPr>
            <a:lvl3pPr indent="-342900" lvl="2" marL="1371600" algn="l">
              <a:lnSpc>
                <a:spcPct val="100000"/>
              </a:lnSpc>
              <a:spcBef>
                <a:spcPts val="1600"/>
              </a:spcBef>
              <a:spcAft>
                <a:spcPts val="0"/>
              </a:spcAft>
              <a:buClr>
                <a:srgbClr val="000000"/>
              </a:buClr>
              <a:buSzPts val="1800"/>
              <a:buFont typeface="Arial"/>
              <a:buChar char="•"/>
              <a:defRPr sz="2400"/>
            </a:lvl3pPr>
            <a:lvl4pPr indent="-342900" lvl="3" marL="1828800" algn="l">
              <a:lnSpc>
                <a:spcPct val="100000"/>
              </a:lnSpc>
              <a:spcBef>
                <a:spcPts val="1600"/>
              </a:spcBef>
              <a:spcAft>
                <a:spcPts val="0"/>
              </a:spcAft>
              <a:buClr>
                <a:srgbClr val="000000"/>
              </a:buClr>
              <a:buSzPts val="1800"/>
              <a:buFont typeface="Arial"/>
              <a:buChar char="•"/>
              <a:defRPr sz="2400"/>
            </a:lvl4pPr>
            <a:lvl5pPr indent="-342900" lvl="4" marL="2286000" algn="l">
              <a:lnSpc>
                <a:spcPct val="100000"/>
              </a:lnSpc>
              <a:spcBef>
                <a:spcPts val="1600"/>
              </a:spcBef>
              <a:spcAft>
                <a:spcPts val="0"/>
              </a:spcAft>
              <a:buClr>
                <a:srgbClr val="000000"/>
              </a:buClr>
              <a:buSzPts val="1800"/>
              <a:buFont typeface="Arial"/>
              <a:buChar char="•"/>
              <a:defRPr sz="2400"/>
            </a:lvl5pPr>
            <a:lvl6pPr indent="-228600" lvl="5" marL="2743200" algn="l">
              <a:lnSpc>
                <a:spcPct val="100000"/>
              </a:lnSpc>
              <a:spcBef>
                <a:spcPts val="1600"/>
              </a:spcBef>
              <a:spcAft>
                <a:spcPts val="0"/>
              </a:spcAft>
              <a:buClr>
                <a:srgbClr val="000000"/>
              </a:buClr>
              <a:buSzPts val="1800"/>
              <a:buNone/>
              <a:defRPr/>
            </a:lvl6pPr>
            <a:lvl7pPr indent="-228600" lvl="6" marL="3200400" algn="l">
              <a:lnSpc>
                <a:spcPct val="100000"/>
              </a:lnSpc>
              <a:spcBef>
                <a:spcPts val="1600"/>
              </a:spcBef>
              <a:spcAft>
                <a:spcPts val="0"/>
              </a:spcAft>
              <a:buClr>
                <a:srgbClr val="000000"/>
              </a:buClr>
              <a:buSzPts val="1800"/>
              <a:buNone/>
              <a:defRPr/>
            </a:lvl7pPr>
            <a:lvl8pPr indent="-228600" lvl="7" marL="3657600" algn="l">
              <a:lnSpc>
                <a:spcPct val="100000"/>
              </a:lnSpc>
              <a:spcBef>
                <a:spcPts val="1600"/>
              </a:spcBef>
              <a:spcAft>
                <a:spcPts val="0"/>
              </a:spcAft>
              <a:buClr>
                <a:srgbClr val="000000"/>
              </a:buClr>
              <a:buSzPts val="1800"/>
              <a:buNone/>
              <a:defRPr/>
            </a:lvl8pPr>
            <a:lvl9pPr indent="-228600" lvl="8" marL="4114800" algn="l">
              <a:lnSpc>
                <a:spcPct val="100000"/>
              </a:lnSpc>
              <a:spcBef>
                <a:spcPts val="1600"/>
              </a:spcBef>
              <a:spcAft>
                <a:spcPts val="0"/>
              </a:spcAft>
              <a:buClr>
                <a:srgbClr val="000000"/>
              </a:buClr>
              <a:buSzPts val="1800"/>
              <a:buNone/>
              <a:defRPr/>
            </a:lvl9pPr>
          </a:lstStyle>
          <a:p/>
        </p:txBody>
      </p:sp>
      <p:sp>
        <p:nvSpPr>
          <p:cNvPr id="28" name="Google Shape;28;p4"/>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9" name="Google Shape;29;p4"/>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30" name="Google Shape;30;p4"/>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3">
    <p:spTree>
      <p:nvGrpSpPr>
        <p:cNvPr id="187" name="Shape 187"/>
        <p:cNvGrpSpPr/>
        <p:nvPr/>
      </p:nvGrpSpPr>
      <p:grpSpPr>
        <a:xfrm>
          <a:off x="0" y="0"/>
          <a:ext cx="0" cy="0"/>
          <a:chOff x="0" y="0"/>
          <a:chExt cx="0" cy="0"/>
        </a:xfrm>
      </p:grpSpPr>
      <p:sp>
        <p:nvSpPr>
          <p:cNvPr id="188" name="Google Shape;188;p33"/>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89" name="Google Shape;189;p33"/>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indent="-320040" lvl="1" marL="914400" rtl="0" algn="l">
              <a:lnSpc>
                <a:spcPct val="100000"/>
              </a:lnSpc>
              <a:spcBef>
                <a:spcPts val="2400"/>
              </a:spcBef>
              <a:spcAft>
                <a:spcPts val="0"/>
              </a:spcAft>
              <a:buClr>
                <a:srgbClr val="000000"/>
              </a:buClr>
              <a:buSzPts val="144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190" name="Google Shape;190;p33"/>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91" name="Google Shape;191;p33"/>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192" name="Google Shape;192;p33"/>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showMasterSp="0">
  <p:cSld name="タイトル（中央） 2">
    <p:bg>
      <p:bgPr>
        <a:blipFill rotWithShape="1">
          <a:blip r:embed="rId2">
            <a:alphaModFix/>
          </a:blip>
          <a:tile algn="tl" flip="none" tx="0" sx="99997" ty="0" sy="99997"/>
        </a:blipFill>
      </p:bgPr>
    </p:bg>
    <p:spTree>
      <p:nvGrpSpPr>
        <p:cNvPr id="193" name="Shape 193"/>
        <p:cNvGrpSpPr/>
        <p:nvPr/>
      </p:nvGrpSpPr>
      <p:grpSpPr>
        <a:xfrm>
          <a:off x="0" y="0"/>
          <a:ext cx="0" cy="0"/>
          <a:chOff x="0" y="0"/>
          <a:chExt cx="0" cy="0"/>
        </a:xfrm>
      </p:grpSpPr>
      <p:sp>
        <p:nvSpPr>
          <p:cNvPr id="194" name="Google Shape;194;p34"/>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95" name="Google Shape;195;p34"/>
          <p:cNvSpPr/>
          <p:nvPr/>
        </p:nvSpPr>
        <p:spPr>
          <a:xfrm>
            <a:off x="-15627" y="1302593"/>
            <a:ext cx="13036200" cy="7148400"/>
          </a:xfrm>
          <a:prstGeom prst="rect">
            <a:avLst/>
          </a:prstGeom>
          <a:solidFill>
            <a:srgbClr val="FFFFFF">
              <a:alpha val="7451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196" name="Google Shape;196;p34"/>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lvl1pPr lvl="0" rtl="0" algn="ctr">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197" name="Google Shape;197;p34"/>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4">
    <p:bg>
      <p:bgPr>
        <a:blipFill rotWithShape="1">
          <a:blip r:embed="rId2">
            <a:alphaModFix/>
          </a:blip>
          <a:tile algn="tl" flip="none" tx="0" sx="99997" ty="0" sy="99997"/>
        </a:blipFill>
      </p:bgPr>
    </p:bg>
    <p:spTree>
      <p:nvGrpSpPr>
        <p:cNvPr id="198" name="Shape 198"/>
        <p:cNvGrpSpPr/>
        <p:nvPr/>
      </p:nvGrpSpPr>
      <p:grpSpPr>
        <a:xfrm>
          <a:off x="0" y="0"/>
          <a:ext cx="0" cy="0"/>
          <a:chOff x="0" y="0"/>
          <a:chExt cx="0" cy="0"/>
        </a:xfrm>
      </p:grpSpPr>
      <p:sp>
        <p:nvSpPr>
          <p:cNvPr id="199" name="Google Shape;199;p35"/>
          <p:cNvSpPr/>
          <p:nvPr/>
        </p:nvSpPr>
        <p:spPr>
          <a:xfrm>
            <a:off x="-15627" y="-1003"/>
            <a:ext cx="13036200" cy="9297000"/>
          </a:xfrm>
          <a:prstGeom prst="rect">
            <a:avLst/>
          </a:prstGeom>
          <a:solidFill>
            <a:srgbClr val="FFFFFF">
              <a:alpha val="902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200" name="Google Shape;200;p35"/>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01" name="Google Shape;201;p35"/>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314325" lvl="0" marL="457200" rtl="0" algn="l">
              <a:lnSpc>
                <a:spcPct val="100000"/>
              </a:lnSpc>
              <a:spcBef>
                <a:spcPts val="2400"/>
              </a:spcBef>
              <a:spcAft>
                <a:spcPts val="0"/>
              </a:spcAft>
              <a:buClr>
                <a:srgbClr val="000000"/>
              </a:buClr>
              <a:buSzPts val="1350"/>
              <a:buChar char="•"/>
              <a:defRPr/>
            </a:lvl1pPr>
            <a:lvl2pPr indent="-314325" lvl="1" marL="914400" rtl="0" algn="l">
              <a:lnSpc>
                <a:spcPct val="100000"/>
              </a:lnSpc>
              <a:spcBef>
                <a:spcPts val="2400"/>
              </a:spcBef>
              <a:spcAft>
                <a:spcPts val="0"/>
              </a:spcAft>
              <a:buClr>
                <a:srgbClr val="000000"/>
              </a:buClr>
              <a:buSzPts val="135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02" name="Google Shape;202;p35"/>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03" name="Google Shape;203;p35"/>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204" name="Google Shape;204;p35"/>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p:cSld name="タイトル&amp;箇条書き 5">
    <p:spTree>
      <p:nvGrpSpPr>
        <p:cNvPr id="205" name="Shape 205"/>
        <p:cNvGrpSpPr/>
        <p:nvPr/>
      </p:nvGrpSpPr>
      <p:grpSpPr>
        <a:xfrm>
          <a:off x="0" y="0"/>
          <a:ext cx="0" cy="0"/>
          <a:chOff x="0" y="0"/>
          <a:chExt cx="0" cy="0"/>
        </a:xfrm>
      </p:grpSpPr>
      <p:sp>
        <p:nvSpPr>
          <p:cNvPr id="206" name="Google Shape;206;p36"/>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07" name="Google Shape;207;p36"/>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314325" lvl="0" marL="457200" rtl="0" algn="l">
              <a:lnSpc>
                <a:spcPct val="100000"/>
              </a:lnSpc>
              <a:spcBef>
                <a:spcPts val="2400"/>
              </a:spcBef>
              <a:spcAft>
                <a:spcPts val="0"/>
              </a:spcAft>
              <a:buClr>
                <a:srgbClr val="000000"/>
              </a:buClr>
              <a:buSzPts val="1350"/>
              <a:buChar char="•"/>
              <a:defRPr/>
            </a:lvl1pPr>
            <a:lvl2pPr indent="-314325" lvl="1" marL="914400" rtl="0" algn="l">
              <a:lnSpc>
                <a:spcPct val="100000"/>
              </a:lnSpc>
              <a:spcBef>
                <a:spcPts val="2400"/>
              </a:spcBef>
              <a:spcAft>
                <a:spcPts val="0"/>
              </a:spcAft>
              <a:buClr>
                <a:srgbClr val="000000"/>
              </a:buClr>
              <a:buSzPts val="135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08" name="Google Shape;208;p36"/>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6">
    <p:spTree>
      <p:nvGrpSpPr>
        <p:cNvPr id="209" name="Shape 209"/>
        <p:cNvGrpSpPr/>
        <p:nvPr/>
      </p:nvGrpSpPr>
      <p:grpSpPr>
        <a:xfrm>
          <a:off x="0" y="0"/>
          <a:ext cx="0" cy="0"/>
          <a:chOff x="0" y="0"/>
          <a:chExt cx="0" cy="0"/>
        </a:xfrm>
      </p:grpSpPr>
      <p:sp>
        <p:nvSpPr>
          <p:cNvPr id="210" name="Google Shape;210;p37"/>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11" name="Google Shape;211;p37"/>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314325" lvl="0" marL="457200" rtl="0" algn="l">
              <a:lnSpc>
                <a:spcPct val="100000"/>
              </a:lnSpc>
              <a:spcBef>
                <a:spcPts val="2400"/>
              </a:spcBef>
              <a:spcAft>
                <a:spcPts val="0"/>
              </a:spcAft>
              <a:buClr>
                <a:srgbClr val="000000"/>
              </a:buClr>
              <a:buSzPts val="1350"/>
              <a:buChar char="•"/>
              <a:defRPr/>
            </a:lvl1pPr>
            <a:lvl2pPr indent="-314325" lvl="1" marL="914400" rtl="0" algn="l">
              <a:lnSpc>
                <a:spcPct val="100000"/>
              </a:lnSpc>
              <a:spcBef>
                <a:spcPts val="2400"/>
              </a:spcBef>
              <a:spcAft>
                <a:spcPts val="0"/>
              </a:spcAft>
              <a:buClr>
                <a:srgbClr val="000000"/>
              </a:buClr>
              <a:buSzPts val="135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12" name="Google Shape;212;p37"/>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13" name="Google Shape;213;p37"/>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214" name="Google Shape;214;p37"/>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画像（横長）" showMasterSp="0">
  <p:cSld name="画像（横長）">
    <p:spTree>
      <p:nvGrpSpPr>
        <p:cNvPr id="215" name="Shape 215"/>
        <p:cNvGrpSpPr/>
        <p:nvPr/>
      </p:nvGrpSpPr>
      <p:grpSpPr>
        <a:xfrm>
          <a:off x="0" y="0"/>
          <a:ext cx="0" cy="0"/>
          <a:chOff x="0" y="0"/>
          <a:chExt cx="0" cy="0"/>
        </a:xfrm>
      </p:grpSpPr>
      <p:sp>
        <p:nvSpPr>
          <p:cNvPr id="216" name="Google Shape;216;p38"/>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17" name="Google Shape;217;p38"/>
          <p:cNvSpPr/>
          <p:nvPr>
            <p:ph idx="2" type="pic"/>
          </p:nvPr>
        </p:nvSpPr>
        <p:spPr>
          <a:xfrm>
            <a:off x="381856" y="114242"/>
            <a:ext cx="12228300" cy="8156400"/>
          </a:xfrm>
          <a:prstGeom prst="rect">
            <a:avLst/>
          </a:prstGeom>
          <a:noFill/>
          <a:ln>
            <a:noFill/>
          </a:ln>
        </p:spPr>
      </p:sp>
      <p:sp>
        <p:nvSpPr>
          <p:cNvPr id="218" name="Google Shape;218;p38"/>
          <p:cNvSpPr txBox="1"/>
          <p:nvPr>
            <p:ph type="title"/>
          </p:nvPr>
        </p:nvSpPr>
        <p:spPr>
          <a:xfrm>
            <a:off x="1270000" y="7529485"/>
            <a:ext cx="10464900" cy="1019700"/>
          </a:xfrm>
          <a:prstGeom prst="rect">
            <a:avLst/>
          </a:prstGeom>
          <a:noFill/>
          <a:ln>
            <a:noFill/>
          </a:ln>
        </p:spPr>
        <p:txBody>
          <a:bodyPr anchorCtr="0" anchor="b" bIns="50800" lIns="50800" spcFirstLastPara="1" rIns="50800" wrap="square" tIns="50800">
            <a:noAutofit/>
          </a:bodyPr>
          <a:lstStyle>
            <a:lvl1pPr lvl="0" rtl="0" algn="ctr">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19" name="Google Shape;219;p38"/>
          <p:cNvSpPr txBox="1"/>
          <p:nvPr>
            <p:ph idx="1" type="body"/>
          </p:nvPr>
        </p:nvSpPr>
        <p:spPr>
          <a:xfrm>
            <a:off x="1270000" y="8766416"/>
            <a:ext cx="10464900" cy="874500"/>
          </a:xfrm>
          <a:prstGeom prst="rect">
            <a:avLst/>
          </a:prstGeom>
          <a:noFill/>
          <a:ln>
            <a:noFill/>
          </a:ln>
        </p:spPr>
        <p:txBody>
          <a:bodyPr anchorCtr="0" anchor="t" bIns="50800" lIns="50800" spcFirstLastPara="1" rIns="50800" wrap="square" tIns="50800">
            <a:noAutofit/>
          </a:bodyPr>
          <a:lstStyle>
            <a:lvl1pPr indent="-228600" lvl="0" marL="457200" rtl="0" algn="ctr">
              <a:lnSpc>
                <a:spcPct val="100000"/>
              </a:lnSpc>
              <a:spcBef>
                <a:spcPts val="0"/>
              </a:spcBef>
              <a:spcAft>
                <a:spcPts val="0"/>
              </a:spcAft>
              <a:buClr>
                <a:srgbClr val="000000"/>
              </a:buClr>
              <a:buSzPts val="1800"/>
              <a:buNone/>
              <a:defRPr/>
            </a:lvl1pPr>
            <a:lvl2pPr indent="-228600" lvl="1" marL="914400" rtl="0" algn="ctr">
              <a:lnSpc>
                <a:spcPct val="100000"/>
              </a:lnSpc>
              <a:spcBef>
                <a:spcPts val="0"/>
              </a:spcBef>
              <a:spcAft>
                <a:spcPts val="0"/>
              </a:spcAft>
              <a:buClr>
                <a:srgbClr val="000000"/>
              </a:buClr>
              <a:buSzPts val="1800"/>
              <a:buNone/>
              <a:defRPr/>
            </a:lvl2pPr>
            <a:lvl3pPr indent="-228600" lvl="2" marL="1371600" rtl="0" algn="ctr">
              <a:lnSpc>
                <a:spcPct val="100000"/>
              </a:lnSpc>
              <a:spcBef>
                <a:spcPts val="0"/>
              </a:spcBef>
              <a:spcAft>
                <a:spcPts val="0"/>
              </a:spcAft>
              <a:buClr>
                <a:srgbClr val="000000"/>
              </a:buClr>
              <a:buSzPts val="1800"/>
              <a:buNone/>
              <a:defRPr/>
            </a:lvl3pPr>
            <a:lvl4pPr indent="-228600" lvl="3" marL="1828800" rtl="0" algn="ctr">
              <a:lnSpc>
                <a:spcPct val="100000"/>
              </a:lnSpc>
              <a:spcBef>
                <a:spcPts val="0"/>
              </a:spcBef>
              <a:spcAft>
                <a:spcPts val="0"/>
              </a:spcAft>
              <a:buClr>
                <a:srgbClr val="000000"/>
              </a:buClr>
              <a:buSzPts val="1800"/>
              <a:buNone/>
              <a:defRPr/>
            </a:lvl4pPr>
            <a:lvl5pPr indent="-228600" lvl="4" marL="2286000" rtl="0" algn="ctr">
              <a:lnSpc>
                <a:spcPct val="100000"/>
              </a:lnSpc>
              <a:spcBef>
                <a:spcPts val="0"/>
              </a:spcBef>
              <a:spcAft>
                <a:spcPts val="0"/>
              </a:spcAft>
              <a:buClr>
                <a:srgbClr val="000000"/>
              </a:buClr>
              <a:buSzPts val="1800"/>
              <a:buNone/>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20" name="Google Shape;220;p38"/>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画像（縦長）" showMasterSp="0">
  <p:cSld name="画像（縦長）">
    <p:bg>
      <p:bgPr>
        <a:blipFill rotWithShape="1">
          <a:blip r:embed="rId2">
            <a:alphaModFix/>
          </a:blip>
          <a:tile algn="tl" flip="none" tx="0" sx="99997" ty="0" sy="99997"/>
        </a:blipFill>
      </p:bgPr>
    </p:bg>
    <p:spTree>
      <p:nvGrpSpPr>
        <p:cNvPr id="221" name="Shape 221"/>
        <p:cNvGrpSpPr/>
        <p:nvPr/>
      </p:nvGrpSpPr>
      <p:grpSpPr>
        <a:xfrm>
          <a:off x="0" y="0"/>
          <a:ext cx="0" cy="0"/>
          <a:chOff x="0" y="0"/>
          <a:chExt cx="0" cy="0"/>
        </a:xfrm>
      </p:grpSpPr>
      <p:sp>
        <p:nvSpPr>
          <p:cNvPr id="222" name="Google Shape;222;p39"/>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23" name="Google Shape;223;p39"/>
          <p:cNvSpPr/>
          <p:nvPr>
            <p:ph idx="2" type="pic"/>
          </p:nvPr>
        </p:nvSpPr>
        <p:spPr>
          <a:xfrm>
            <a:off x="3172417" y="635000"/>
            <a:ext cx="12357000" cy="8238000"/>
          </a:xfrm>
          <a:prstGeom prst="rect">
            <a:avLst/>
          </a:prstGeom>
          <a:noFill/>
          <a:ln>
            <a:noFill/>
          </a:ln>
          <a:effectLst>
            <a:outerShdw blurRad="127000" rotWithShape="0" dir="5400000" dist="114245">
              <a:srgbClr val="000000">
                <a:alpha val="49410"/>
              </a:srgbClr>
            </a:outerShdw>
          </a:effectLst>
        </p:spPr>
      </p:sp>
      <p:sp>
        <p:nvSpPr>
          <p:cNvPr id="224" name="Google Shape;224;p39"/>
          <p:cNvSpPr/>
          <p:nvPr/>
        </p:nvSpPr>
        <p:spPr>
          <a:xfrm>
            <a:off x="599644" y="618569"/>
            <a:ext cx="6293700" cy="8229600"/>
          </a:xfrm>
          <a:prstGeom prst="rect">
            <a:avLst/>
          </a:prstGeom>
          <a:solidFill>
            <a:srgbClr val="FFFFFF">
              <a:alpha val="96470"/>
            </a:srgbClr>
          </a:solidFill>
          <a:ln>
            <a:noFill/>
          </a:ln>
          <a:effectLst>
            <a:outerShdw blurRad="127000" rotWithShape="0" dir="5400000" dist="114245">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225" name="Google Shape;225;p39"/>
          <p:cNvSpPr txBox="1"/>
          <p:nvPr>
            <p:ph type="title"/>
          </p:nvPr>
        </p:nvSpPr>
        <p:spPr>
          <a:xfrm>
            <a:off x="729335" y="903529"/>
            <a:ext cx="6028200" cy="2415600"/>
          </a:xfrm>
          <a:prstGeom prst="rect">
            <a:avLst/>
          </a:prstGeom>
          <a:noFill/>
          <a:ln>
            <a:noFill/>
          </a:ln>
        </p:spPr>
        <p:txBody>
          <a:bodyPr anchorCtr="0" anchor="b" bIns="50800" lIns="50800" spcFirstLastPara="1" rIns="50800" wrap="square" tIns="50800">
            <a:noAutofit/>
          </a:bodyPr>
          <a:lstStyle>
            <a:lvl1pPr lvl="0" rtl="0" algn="ctr">
              <a:lnSpc>
                <a:spcPct val="60000"/>
              </a:lnSpc>
              <a:spcBef>
                <a:spcPts val="0"/>
              </a:spcBef>
              <a:spcAft>
                <a:spcPts val="0"/>
              </a:spcAft>
              <a:buClr>
                <a:srgbClr val="DF1F00"/>
              </a:buClr>
              <a:buSzPts val="4800"/>
              <a:buFont typeface="Arial"/>
              <a:buNone/>
              <a:defRPr sz="4800">
                <a:solidFill>
                  <a:srgbClr val="DF1F00"/>
                </a:solidFill>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26" name="Google Shape;226;p39"/>
          <p:cNvSpPr txBox="1"/>
          <p:nvPr>
            <p:ph idx="1" type="body"/>
          </p:nvPr>
        </p:nvSpPr>
        <p:spPr>
          <a:xfrm>
            <a:off x="952500" y="4119320"/>
            <a:ext cx="5334000" cy="4428600"/>
          </a:xfrm>
          <a:prstGeom prst="rect">
            <a:avLst/>
          </a:prstGeom>
          <a:noFill/>
          <a:ln>
            <a:noFill/>
          </a:ln>
        </p:spPr>
        <p:txBody>
          <a:bodyPr anchorCtr="0" anchor="t" bIns="50800" lIns="50800" spcFirstLastPara="1" rIns="50800" wrap="square" tIns="50800">
            <a:noAutofit/>
          </a:bodyPr>
          <a:lstStyle>
            <a:lvl1pPr indent="-228600" lvl="0" marL="457200" rtl="0" algn="ctr">
              <a:lnSpc>
                <a:spcPct val="100000"/>
              </a:lnSpc>
              <a:spcBef>
                <a:spcPts val="0"/>
              </a:spcBef>
              <a:spcAft>
                <a:spcPts val="0"/>
              </a:spcAft>
              <a:buClr>
                <a:srgbClr val="000000"/>
              </a:buClr>
              <a:buSzPts val="1800"/>
              <a:buNone/>
              <a:defRPr/>
            </a:lvl1pPr>
            <a:lvl2pPr indent="-228600" lvl="1" marL="914400" rtl="0" algn="ctr">
              <a:lnSpc>
                <a:spcPct val="100000"/>
              </a:lnSpc>
              <a:spcBef>
                <a:spcPts val="0"/>
              </a:spcBef>
              <a:spcAft>
                <a:spcPts val="0"/>
              </a:spcAft>
              <a:buClr>
                <a:srgbClr val="000000"/>
              </a:buClr>
              <a:buSzPts val="1800"/>
              <a:buNone/>
              <a:defRPr/>
            </a:lvl2pPr>
            <a:lvl3pPr indent="-228600" lvl="2" marL="1371600" rtl="0" algn="ctr">
              <a:lnSpc>
                <a:spcPct val="100000"/>
              </a:lnSpc>
              <a:spcBef>
                <a:spcPts val="0"/>
              </a:spcBef>
              <a:spcAft>
                <a:spcPts val="0"/>
              </a:spcAft>
              <a:buClr>
                <a:srgbClr val="000000"/>
              </a:buClr>
              <a:buSzPts val="1800"/>
              <a:buNone/>
              <a:defRPr/>
            </a:lvl3pPr>
            <a:lvl4pPr indent="-228600" lvl="3" marL="1828800" rtl="0" algn="ctr">
              <a:lnSpc>
                <a:spcPct val="100000"/>
              </a:lnSpc>
              <a:spcBef>
                <a:spcPts val="0"/>
              </a:spcBef>
              <a:spcAft>
                <a:spcPts val="0"/>
              </a:spcAft>
              <a:buClr>
                <a:srgbClr val="000000"/>
              </a:buClr>
              <a:buSzPts val="1800"/>
              <a:buNone/>
              <a:defRPr/>
            </a:lvl4pPr>
            <a:lvl5pPr indent="-228600" lvl="4" marL="2286000" rtl="0" algn="ctr">
              <a:lnSpc>
                <a:spcPct val="100000"/>
              </a:lnSpc>
              <a:spcBef>
                <a:spcPts val="0"/>
              </a:spcBef>
              <a:spcAft>
                <a:spcPts val="0"/>
              </a:spcAft>
              <a:buClr>
                <a:srgbClr val="000000"/>
              </a:buClr>
              <a:buSzPts val="1800"/>
              <a:buNone/>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27" name="Google Shape;227;p39"/>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箇条書き" showMasterSp="0">
  <p:cSld name="箇条書き">
    <p:bg>
      <p:bgPr>
        <a:blipFill rotWithShape="1">
          <a:blip r:embed="rId2">
            <a:alphaModFix/>
          </a:blip>
          <a:tile algn="tl" flip="none" tx="0" sx="99997" ty="0" sy="99997"/>
        </a:blipFill>
      </p:bgPr>
    </p:bg>
    <p:spTree>
      <p:nvGrpSpPr>
        <p:cNvPr id="228" name="Shape 228"/>
        <p:cNvGrpSpPr/>
        <p:nvPr/>
      </p:nvGrpSpPr>
      <p:grpSpPr>
        <a:xfrm>
          <a:off x="0" y="0"/>
          <a:ext cx="0" cy="0"/>
          <a:chOff x="0" y="0"/>
          <a:chExt cx="0" cy="0"/>
        </a:xfrm>
      </p:grpSpPr>
      <p:sp>
        <p:nvSpPr>
          <p:cNvPr id="229" name="Google Shape;229;p40"/>
          <p:cNvSpPr/>
          <p:nvPr/>
        </p:nvSpPr>
        <p:spPr>
          <a:xfrm>
            <a:off x="-15627" y="457519"/>
            <a:ext cx="13036200" cy="8838600"/>
          </a:xfrm>
          <a:prstGeom prst="rect">
            <a:avLst/>
          </a:prstGeom>
          <a:solidFill>
            <a:srgbClr val="FFFFFF">
              <a:alpha val="902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230" name="Google Shape;230;p40"/>
          <p:cNvSpPr txBox="1"/>
          <p:nvPr>
            <p:ph idx="1" type="body"/>
          </p:nvPr>
        </p:nvSpPr>
        <p:spPr>
          <a:xfrm>
            <a:off x="952500" y="1153762"/>
            <a:ext cx="11099700" cy="7736100"/>
          </a:xfrm>
          <a:prstGeom prst="rect">
            <a:avLst/>
          </a:prstGeom>
          <a:noFill/>
          <a:ln>
            <a:noFill/>
          </a:ln>
        </p:spPr>
        <p:txBody>
          <a:bodyPr anchorCtr="0" anchor="t" bIns="50800" lIns="50800" spcFirstLastPara="1" rIns="50800" wrap="square" tIns="50800">
            <a:noAutofit/>
          </a:bodyPr>
          <a:lstStyle>
            <a:lvl1pPr indent="-314325" lvl="0" marL="457200" rtl="0" algn="l">
              <a:lnSpc>
                <a:spcPct val="100000"/>
              </a:lnSpc>
              <a:spcBef>
                <a:spcPts val="2400"/>
              </a:spcBef>
              <a:spcAft>
                <a:spcPts val="0"/>
              </a:spcAft>
              <a:buClr>
                <a:srgbClr val="000000"/>
              </a:buClr>
              <a:buSzPts val="1350"/>
              <a:buChar char="•"/>
              <a:defRPr/>
            </a:lvl1pPr>
            <a:lvl2pPr indent="-314325" lvl="1" marL="914400" rtl="0" algn="l">
              <a:lnSpc>
                <a:spcPct val="100000"/>
              </a:lnSpc>
              <a:spcBef>
                <a:spcPts val="2400"/>
              </a:spcBef>
              <a:spcAft>
                <a:spcPts val="0"/>
              </a:spcAft>
              <a:buClr>
                <a:srgbClr val="000000"/>
              </a:buClr>
              <a:buSzPts val="135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31" name="Google Shape;231;p40"/>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32" name="Google Shape;232;p40"/>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箇条書き、画像" showMasterSp="0">
  <p:cSld name="タイトル、箇条書き、画像">
    <p:spTree>
      <p:nvGrpSpPr>
        <p:cNvPr id="233" name="Shape 233"/>
        <p:cNvGrpSpPr/>
        <p:nvPr/>
      </p:nvGrpSpPr>
      <p:grpSpPr>
        <a:xfrm>
          <a:off x="0" y="0"/>
          <a:ext cx="0" cy="0"/>
          <a:chOff x="0" y="0"/>
          <a:chExt cx="0" cy="0"/>
        </a:xfrm>
      </p:grpSpPr>
      <p:sp>
        <p:nvSpPr>
          <p:cNvPr id="234" name="Google Shape;234;p41"/>
          <p:cNvSpPr/>
          <p:nvPr>
            <p:ph idx="2" type="pic"/>
          </p:nvPr>
        </p:nvSpPr>
        <p:spPr>
          <a:xfrm>
            <a:off x="4533900" y="2603500"/>
            <a:ext cx="9429600" cy="6286500"/>
          </a:xfrm>
          <a:prstGeom prst="rect">
            <a:avLst/>
          </a:prstGeom>
          <a:noFill/>
          <a:ln>
            <a:noFill/>
          </a:ln>
          <a:effectLst>
            <a:outerShdw blurRad="139700" rotWithShape="0" dir="5400000" dist="81340">
              <a:srgbClr val="000000">
                <a:alpha val="49410"/>
              </a:srgbClr>
            </a:outerShdw>
          </a:effectLst>
        </p:spPr>
      </p:sp>
      <p:sp>
        <p:nvSpPr>
          <p:cNvPr id="235" name="Google Shape;235;p41"/>
          <p:cNvSpPr txBox="1"/>
          <p:nvPr>
            <p:ph type="title"/>
          </p:nvPr>
        </p:nvSpPr>
        <p:spPr>
          <a:xfrm>
            <a:off x="1270000" y="-1292"/>
            <a:ext cx="10752600" cy="21591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36" name="Google Shape;236;p41"/>
          <p:cNvSpPr txBox="1"/>
          <p:nvPr>
            <p:ph idx="1" type="body"/>
          </p:nvPr>
        </p:nvSpPr>
        <p:spPr>
          <a:xfrm>
            <a:off x="952500" y="2603500"/>
            <a:ext cx="5334000" cy="6286500"/>
          </a:xfrm>
          <a:prstGeom prst="rect">
            <a:avLst/>
          </a:prstGeom>
          <a:noFill/>
          <a:ln>
            <a:noFill/>
          </a:ln>
        </p:spPr>
        <p:txBody>
          <a:bodyPr anchorCtr="0" anchor="t" bIns="50800" lIns="50800" spcFirstLastPara="1" rIns="50800" wrap="square" tIns="50800">
            <a:noAutofit/>
          </a:bodyPr>
          <a:lstStyle>
            <a:lvl1pPr indent="-314325" lvl="0" marL="457200" rtl="0" algn="l">
              <a:lnSpc>
                <a:spcPct val="100000"/>
              </a:lnSpc>
              <a:spcBef>
                <a:spcPts val="2400"/>
              </a:spcBef>
              <a:spcAft>
                <a:spcPts val="0"/>
              </a:spcAft>
              <a:buClr>
                <a:srgbClr val="000000"/>
              </a:buClr>
              <a:buSzPts val="1350"/>
              <a:buChar char="•"/>
              <a:defRPr/>
            </a:lvl1pPr>
            <a:lvl2pPr indent="-314325" lvl="1" marL="914400" rtl="0" algn="l">
              <a:lnSpc>
                <a:spcPct val="100000"/>
              </a:lnSpc>
              <a:spcBef>
                <a:spcPts val="2400"/>
              </a:spcBef>
              <a:spcAft>
                <a:spcPts val="0"/>
              </a:spcAft>
              <a:buClr>
                <a:srgbClr val="000000"/>
              </a:buClr>
              <a:buSzPts val="135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37" name="Google Shape;237;p41"/>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38" name="Google Shape;238;p41"/>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239" name="Google Shape;239;p41"/>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箇条書き、画像 2画像" showMasterSp="0">
  <p:cSld name="タイトル、箇条書き、画像 2画像">
    <p:spTree>
      <p:nvGrpSpPr>
        <p:cNvPr id="240" name="Shape 240"/>
        <p:cNvGrpSpPr/>
        <p:nvPr/>
      </p:nvGrpSpPr>
      <p:grpSpPr>
        <a:xfrm>
          <a:off x="0" y="0"/>
          <a:ext cx="0" cy="0"/>
          <a:chOff x="0" y="0"/>
          <a:chExt cx="0" cy="0"/>
        </a:xfrm>
      </p:grpSpPr>
      <p:sp>
        <p:nvSpPr>
          <p:cNvPr id="241" name="Google Shape;241;p42"/>
          <p:cNvSpPr/>
          <p:nvPr>
            <p:ph idx="2" type="pic"/>
          </p:nvPr>
        </p:nvSpPr>
        <p:spPr>
          <a:xfrm>
            <a:off x="4533900" y="2400300"/>
            <a:ext cx="9429600" cy="3174900"/>
          </a:xfrm>
          <a:prstGeom prst="rect">
            <a:avLst/>
          </a:prstGeom>
          <a:noFill/>
          <a:ln>
            <a:noFill/>
          </a:ln>
          <a:effectLst>
            <a:outerShdw blurRad="139700" rotWithShape="0" dir="5400000" dist="81340">
              <a:srgbClr val="000000">
                <a:alpha val="49410"/>
              </a:srgbClr>
            </a:outerShdw>
          </a:effectLst>
        </p:spPr>
      </p:sp>
      <p:sp>
        <p:nvSpPr>
          <p:cNvPr id="242" name="Google Shape;242;p42"/>
          <p:cNvSpPr txBox="1"/>
          <p:nvPr>
            <p:ph type="title"/>
          </p:nvPr>
        </p:nvSpPr>
        <p:spPr>
          <a:xfrm>
            <a:off x="1270000" y="-1292"/>
            <a:ext cx="10752600" cy="21591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43" name="Google Shape;243;p42"/>
          <p:cNvSpPr txBox="1"/>
          <p:nvPr>
            <p:ph idx="1" type="body"/>
          </p:nvPr>
        </p:nvSpPr>
        <p:spPr>
          <a:xfrm>
            <a:off x="952500" y="2603500"/>
            <a:ext cx="5334000" cy="6286500"/>
          </a:xfrm>
          <a:prstGeom prst="rect">
            <a:avLst/>
          </a:prstGeom>
          <a:noFill/>
          <a:ln>
            <a:noFill/>
          </a:ln>
        </p:spPr>
        <p:txBody>
          <a:bodyPr anchorCtr="0" anchor="t" bIns="50800" lIns="50800" spcFirstLastPara="1" rIns="50800" wrap="square" tIns="50800">
            <a:noAutofit/>
          </a:bodyPr>
          <a:lstStyle>
            <a:lvl1pPr indent="-314325" lvl="0" marL="457200" rtl="0" algn="l">
              <a:lnSpc>
                <a:spcPct val="100000"/>
              </a:lnSpc>
              <a:spcBef>
                <a:spcPts val="2400"/>
              </a:spcBef>
              <a:spcAft>
                <a:spcPts val="0"/>
              </a:spcAft>
              <a:buClr>
                <a:srgbClr val="000000"/>
              </a:buClr>
              <a:buSzPts val="1350"/>
              <a:buChar char="•"/>
              <a:defRPr/>
            </a:lvl1pPr>
            <a:lvl2pPr indent="-314325" lvl="1" marL="914400" rtl="0" algn="l">
              <a:lnSpc>
                <a:spcPct val="100000"/>
              </a:lnSpc>
              <a:spcBef>
                <a:spcPts val="2400"/>
              </a:spcBef>
              <a:spcAft>
                <a:spcPts val="0"/>
              </a:spcAft>
              <a:buClr>
                <a:srgbClr val="000000"/>
              </a:buClr>
              <a:buSzPts val="135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44" name="Google Shape;244;p42"/>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45" name="Google Shape;245;p42"/>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246" name="Google Shape;246;p42"/>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47" name="Google Shape;247;p42"/>
          <p:cNvSpPr/>
          <p:nvPr>
            <p:ph idx="3" type="pic"/>
          </p:nvPr>
        </p:nvSpPr>
        <p:spPr>
          <a:xfrm>
            <a:off x="4533900" y="5817891"/>
            <a:ext cx="9429600" cy="3174900"/>
          </a:xfrm>
          <a:prstGeom prst="rect">
            <a:avLst/>
          </a:prstGeom>
          <a:noFill/>
          <a:ln>
            <a:noFill/>
          </a:ln>
          <a:effectLst>
            <a:outerShdw blurRad="139700" rotWithShape="0" dir="5400000" dist="81340">
              <a:srgbClr val="000000">
                <a:alpha val="49410"/>
              </a:srgbClr>
            </a:outerShdw>
          </a:effectLst>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showMasterSp="0">
  <p:cSld name="タイトル（中央）">
    <p:bg>
      <p:bgPr>
        <a:blipFill rotWithShape="1">
          <a:blip r:embed="rId2">
            <a:alphaModFix/>
          </a:blip>
          <a:tile algn="tl" flip="none" tx="0" sx="99996" ty="0" sy="99996"/>
        </a:blipFill>
      </p:bgPr>
    </p:bg>
    <p:spTree>
      <p:nvGrpSpPr>
        <p:cNvPr id="31" name="Shape 31"/>
        <p:cNvGrpSpPr/>
        <p:nvPr/>
      </p:nvGrpSpPr>
      <p:grpSpPr>
        <a:xfrm>
          <a:off x="0" y="0"/>
          <a:ext cx="0" cy="0"/>
          <a:chOff x="0" y="0"/>
          <a:chExt cx="0" cy="0"/>
        </a:xfrm>
      </p:grpSpPr>
      <p:sp>
        <p:nvSpPr>
          <p:cNvPr id="32" name="Google Shape;32;p5"/>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3" name="Google Shape;33;p5"/>
          <p:cNvSpPr/>
          <p:nvPr/>
        </p:nvSpPr>
        <p:spPr>
          <a:xfrm>
            <a:off x="-15627" y="1302593"/>
            <a:ext cx="13036200" cy="7148400"/>
          </a:xfrm>
          <a:prstGeom prst="rect">
            <a:avLst/>
          </a:prstGeom>
          <a:solidFill>
            <a:srgbClr val="FFFFFF">
              <a:alpha val="74509"/>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34" name="Google Shape;34;p5"/>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lvl1pPr lvl="0" algn="ctr">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a:lnSpc>
                <a:spcPct val="100000"/>
              </a:lnSpc>
              <a:spcBef>
                <a:spcPts val="0"/>
              </a:spcBef>
              <a:spcAft>
                <a:spcPts val="0"/>
              </a:spcAft>
              <a:buClr>
                <a:srgbClr val="424242"/>
              </a:buClr>
              <a:buSzPts val="1800"/>
              <a:buNone/>
              <a:defRPr/>
            </a:lvl2pPr>
            <a:lvl3pPr lvl="2" algn="ctr">
              <a:lnSpc>
                <a:spcPct val="100000"/>
              </a:lnSpc>
              <a:spcBef>
                <a:spcPts val="0"/>
              </a:spcBef>
              <a:spcAft>
                <a:spcPts val="0"/>
              </a:spcAft>
              <a:buClr>
                <a:srgbClr val="424242"/>
              </a:buClr>
              <a:buSzPts val="1800"/>
              <a:buNone/>
              <a:defRPr/>
            </a:lvl3pPr>
            <a:lvl4pPr lvl="3" algn="ctr">
              <a:lnSpc>
                <a:spcPct val="100000"/>
              </a:lnSpc>
              <a:spcBef>
                <a:spcPts val="0"/>
              </a:spcBef>
              <a:spcAft>
                <a:spcPts val="0"/>
              </a:spcAft>
              <a:buClr>
                <a:srgbClr val="424242"/>
              </a:buClr>
              <a:buSzPts val="1800"/>
              <a:buNone/>
              <a:defRPr/>
            </a:lvl4pPr>
            <a:lvl5pPr lvl="4" algn="ctr">
              <a:lnSpc>
                <a:spcPct val="100000"/>
              </a:lnSpc>
              <a:spcBef>
                <a:spcPts val="0"/>
              </a:spcBef>
              <a:spcAft>
                <a:spcPts val="0"/>
              </a:spcAft>
              <a:buClr>
                <a:srgbClr val="424242"/>
              </a:buClr>
              <a:buSzPts val="1800"/>
              <a:buNone/>
              <a:defRPr/>
            </a:lvl5pPr>
            <a:lvl6pPr lvl="5" algn="ctr">
              <a:lnSpc>
                <a:spcPct val="100000"/>
              </a:lnSpc>
              <a:spcBef>
                <a:spcPts val="0"/>
              </a:spcBef>
              <a:spcAft>
                <a:spcPts val="0"/>
              </a:spcAft>
              <a:buClr>
                <a:srgbClr val="424242"/>
              </a:buClr>
              <a:buSzPts val="1800"/>
              <a:buNone/>
              <a:defRPr/>
            </a:lvl6pPr>
            <a:lvl7pPr lvl="6" algn="ctr">
              <a:lnSpc>
                <a:spcPct val="100000"/>
              </a:lnSpc>
              <a:spcBef>
                <a:spcPts val="0"/>
              </a:spcBef>
              <a:spcAft>
                <a:spcPts val="0"/>
              </a:spcAft>
              <a:buClr>
                <a:srgbClr val="424242"/>
              </a:buClr>
              <a:buSzPts val="1800"/>
              <a:buNone/>
              <a:defRPr/>
            </a:lvl7pPr>
            <a:lvl8pPr lvl="7" algn="ctr">
              <a:lnSpc>
                <a:spcPct val="100000"/>
              </a:lnSpc>
              <a:spcBef>
                <a:spcPts val="0"/>
              </a:spcBef>
              <a:spcAft>
                <a:spcPts val="0"/>
              </a:spcAft>
              <a:buClr>
                <a:srgbClr val="424242"/>
              </a:buClr>
              <a:buSzPts val="1800"/>
              <a:buNone/>
              <a:defRPr/>
            </a:lvl8pPr>
            <a:lvl9pPr lvl="8" algn="ctr">
              <a:lnSpc>
                <a:spcPct val="100000"/>
              </a:lnSpc>
              <a:spcBef>
                <a:spcPts val="0"/>
              </a:spcBef>
              <a:spcAft>
                <a:spcPts val="0"/>
              </a:spcAft>
              <a:buClr>
                <a:srgbClr val="424242"/>
              </a:buClr>
              <a:buSzPts val="1800"/>
              <a:buNone/>
              <a:defRPr/>
            </a:lvl9pPr>
          </a:lstStyle>
          <a:p/>
        </p:txBody>
      </p:sp>
      <p:sp>
        <p:nvSpPr>
          <p:cNvPr id="35" name="Google Shape;35;p5"/>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引用" showMasterSp="0">
  <p:cSld name="引用">
    <p:spTree>
      <p:nvGrpSpPr>
        <p:cNvPr id="248" name="Shape 248"/>
        <p:cNvGrpSpPr/>
        <p:nvPr/>
      </p:nvGrpSpPr>
      <p:grpSpPr>
        <a:xfrm>
          <a:off x="0" y="0"/>
          <a:ext cx="0" cy="0"/>
          <a:chOff x="0" y="0"/>
          <a:chExt cx="0" cy="0"/>
        </a:xfrm>
      </p:grpSpPr>
      <p:sp>
        <p:nvSpPr>
          <p:cNvPr id="249" name="Google Shape;249;p43"/>
          <p:cNvSpPr txBox="1"/>
          <p:nvPr>
            <p:ph idx="1" type="body"/>
          </p:nvPr>
        </p:nvSpPr>
        <p:spPr>
          <a:xfrm>
            <a:off x="1270000" y="8535368"/>
            <a:ext cx="10464900" cy="469800"/>
          </a:xfrm>
          <a:prstGeom prst="rect">
            <a:avLst/>
          </a:prstGeom>
          <a:noFill/>
          <a:ln>
            <a:noFill/>
          </a:ln>
        </p:spPr>
        <p:txBody>
          <a:bodyPr anchorCtr="0" anchor="t" bIns="50800" lIns="50800" spcFirstLastPara="1" rIns="50800" wrap="square" tIns="50800">
            <a:noAutofit/>
          </a:bodyPr>
          <a:lstStyle>
            <a:lvl1pPr indent="-228600" lvl="0" marL="457200" rtl="0" algn="ctr">
              <a:lnSpc>
                <a:spcPct val="100000"/>
              </a:lnSpc>
              <a:spcBef>
                <a:spcPts val="0"/>
              </a:spcBef>
              <a:spcAft>
                <a:spcPts val="0"/>
              </a:spcAft>
              <a:buClr>
                <a:srgbClr val="000000"/>
              </a:buClr>
              <a:buSzPts val="2400"/>
              <a:buFont typeface="Helvetica Neue"/>
              <a:buNone/>
              <a:defRPr sz="2400">
                <a:latin typeface="Helvetica Neue"/>
                <a:ea typeface="Helvetica Neue"/>
                <a:cs typeface="Helvetica Neue"/>
                <a:sym typeface="Helvetica Neue"/>
              </a:defRPr>
            </a:lvl1pPr>
            <a:lvl2pPr indent="-314325" lvl="1" marL="914400" rtl="0" algn="l">
              <a:lnSpc>
                <a:spcPct val="100000"/>
              </a:lnSpc>
              <a:spcBef>
                <a:spcPts val="2400"/>
              </a:spcBef>
              <a:spcAft>
                <a:spcPts val="0"/>
              </a:spcAft>
              <a:buClr>
                <a:srgbClr val="000000"/>
              </a:buClr>
              <a:buSzPts val="135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50" name="Google Shape;250;p43"/>
          <p:cNvSpPr txBox="1"/>
          <p:nvPr>
            <p:ph idx="2" type="body"/>
          </p:nvPr>
        </p:nvSpPr>
        <p:spPr>
          <a:xfrm>
            <a:off x="1270000" y="4267200"/>
            <a:ext cx="10464900" cy="685800"/>
          </a:xfrm>
          <a:prstGeom prst="rect">
            <a:avLst/>
          </a:prstGeom>
          <a:noFill/>
          <a:ln>
            <a:noFill/>
          </a:ln>
        </p:spPr>
        <p:txBody>
          <a:bodyPr anchorCtr="0" anchor="ctr" bIns="50800" lIns="50800" spcFirstLastPara="1" rIns="50800" wrap="square" tIns="50800">
            <a:noAutofit/>
          </a:bodyPr>
          <a:lstStyle>
            <a:lvl1pPr indent="-228600" lvl="0" marL="457200" rtl="0" algn="ctr">
              <a:lnSpc>
                <a:spcPct val="100000"/>
              </a:lnSpc>
              <a:spcBef>
                <a:spcPts val="0"/>
              </a:spcBef>
              <a:spcAft>
                <a:spcPts val="0"/>
              </a:spcAft>
              <a:buClr>
                <a:srgbClr val="000000"/>
              </a:buClr>
              <a:buSzPts val="3800"/>
              <a:buFont typeface="Arial"/>
              <a:buNone/>
              <a:defRPr sz="3800"/>
            </a:lvl1pPr>
            <a:lvl2pPr indent="-314325" lvl="1" marL="914400" rtl="0" algn="l">
              <a:lnSpc>
                <a:spcPct val="100000"/>
              </a:lnSpc>
              <a:spcBef>
                <a:spcPts val="2400"/>
              </a:spcBef>
              <a:spcAft>
                <a:spcPts val="0"/>
              </a:spcAft>
              <a:buClr>
                <a:srgbClr val="000000"/>
              </a:buClr>
              <a:buSzPts val="135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51" name="Google Shape;251;p43"/>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52" name="Google Shape;252;p43"/>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背景写真のみ" showMasterSp="0">
  <p:cSld name="背景写真のみ">
    <p:bg>
      <p:bgPr>
        <a:blipFill rotWithShape="1">
          <a:blip r:embed="rId2">
            <a:alphaModFix/>
          </a:blip>
          <a:tile algn="tl" flip="none" tx="0" sx="99997" ty="0" sy="99997"/>
        </a:blipFill>
      </p:bgPr>
    </p:bg>
    <p:spTree>
      <p:nvGrpSpPr>
        <p:cNvPr id="253" name="Shape 253"/>
        <p:cNvGrpSpPr/>
        <p:nvPr/>
      </p:nvGrpSpPr>
      <p:grpSpPr>
        <a:xfrm>
          <a:off x="0" y="0"/>
          <a:ext cx="0" cy="0"/>
          <a:chOff x="0" y="0"/>
          <a:chExt cx="0" cy="0"/>
        </a:xfrm>
      </p:grpSpPr>
      <p:sp>
        <p:nvSpPr>
          <p:cNvPr id="254" name="Google Shape;254;p44"/>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写真" showMasterSp="0">
  <p:cSld name="写真">
    <p:spTree>
      <p:nvGrpSpPr>
        <p:cNvPr id="255" name="Shape 255"/>
        <p:cNvGrpSpPr/>
        <p:nvPr/>
      </p:nvGrpSpPr>
      <p:grpSpPr>
        <a:xfrm>
          <a:off x="0" y="0"/>
          <a:ext cx="0" cy="0"/>
          <a:chOff x="0" y="0"/>
          <a:chExt cx="0" cy="0"/>
        </a:xfrm>
      </p:grpSpPr>
      <p:sp>
        <p:nvSpPr>
          <p:cNvPr id="256" name="Google Shape;256;p45"/>
          <p:cNvSpPr/>
          <p:nvPr>
            <p:ph idx="2" type="pic"/>
          </p:nvPr>
        </p:nvSpPr>
        <p:spPr>
          <a:xfrm>
            <a:off x="-812800" y="0"/>
            <a:ext cx="14622900" cy="9753600"/>
          </a:xfrm>
          <a:prstGeom prst="rect">
            <a:avLst/>
          </a:prstGeom>
          <a:noFill/>
          <a:ln>
            <a:noFill/>
          </a:ln>
        </p:spPr>
      </p:sp>
      <p:sp>
        <p:nvSpPr>
          <p:cNvPr id="257" name="Google Shape;257;p45"/>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58" name="Google Shape;258;p45"/>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7">
    <p:spTree>
      <p:nvGrpSpPr>
        <p:cNvPr id="259" name="Shape 259"/>
        <p:cNvGrpSpPr/>
        <p:nvPr/>
      </p:nvGrpSpPr>
      <p:grpSpPr>
        <a:xfrm>
          <a:off x="0" y="0"/>
          <a:ext cx="0" cy="0"/>
          <a:chOff x="0" y="0"/>
          <a:chExt cx="0" cy="0"/>
        </a:xfrm>
      </p:grpSpPr>
      <p:sp>
        <p:nvSpPr>
          <p:cNvPr id="260" name="Google Shape;260;p46"/>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5800"/>
              <a:buFont typeface="Arial"/>
              <a:buNone/>
              <a:defRPr sz="5800"/>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61" name="Google Shape;261;p46"/>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200"/>
              <a:buFont typeface="Arial"/>
              <a:buNone/>
              <a:defRPr b="1">
                <a:latin typeface="Arial"/>
                <a:ea typeface="Arial"/>
                <a:cs typeface="Arial"/>
                <a:sym typeface="Arial"/>
              </a:defRPr>
            </a:lvl1pPr>
            <a:lvl2pPr indent="-228600" lvl="1" marL="914400" rtl="0" algn="l">
              <a:lnSpc>
                <a:spcPct val="100000"/>
              </a:lnSpc>
              <a:spcBef>
                <a:spcPts val="2400"/>
              </a:spcBef>
              <a:spcAft>
                <a:spcPts val="0"/>
              </a:spcAft>
              <a:buClr>
                <a:srgbClr val="000000"/>
              </a:buClr>
              <a:buSzPts val="3200"/>
              <a:buFont typeface="Arial"/>
              <a:buNone/>
              <a:defRPr b="1">
                <a:latin typeface="Arial"/>
                <a:ea typeface="Arial"/>
                <a:cs typeface="Arial"/>
                <a:sym typeface="Arial"/>
              </a:defRPr>
            </a:lvl2pPr>
            <a:lvl3pPr indent="-381000" lvl="2" marL="1371600" rtl="0" algn="l">
              <a:lnSpc>
                <a:spcPct val="100000"/>
              </a:lnSpc>
              <a:spcBef>
                <a:spcPts val="2400"/>
              </a:spcBef>
              <a:spcAft>
                <a:spcPts val="0"/>
              </a:spcAft>
              <a:buClr>
                <a:srgbClr val="000000"/>
              </a:buClr>
              <a:buSzPts val="2400"/>
              <a:buFont typeface="Arial"/>
              <a:buChar char="•"/>
              <a:defRPr b="1">
                <a:latin typeface="Arial"/>
                <a:ea typeface="Arial"/>
                <a:cs typeface="Arial"/>
                <a:sym typeface="Arial"/>
              </a:defRPr>
            </a:lvl3pPr>
            <a:lvl4pPr indent="-381000" lvl="3" marL="1828800" rtl="0" algn="l">
              <a:lnSpc>
                <a:spcPct val="100000"/>
              </a:lnSpc>
              <a:spcBef>
                <a:spcPts val="2400"/>
              </a:spcBef>
              <a:spcAft>
                <a:spcPts val="0"/>
              </a:spcAft>
              <a:buClr>
                <a:srgbClr val="000000"/>
              </a:buClr>
              <a:buSzPts val="2400"/>
              <a:buFont typeface="Arial"/>
              <a:buChar char="•"/>
              <a:defRPr b="1">
                <a:latin typeface="Arial"/>
                <a:ea typeface="Arial"/>
                <a:cs typeface="Arial"/>
                <a:sym typeface="Arial"/>
              </a:defRPr>
            </a:lvl4pPr>
            <a:lvl5pPr indent="-381000" lvl="4" marL="2286000" rtl="0" algn="l">
              <a:lnSpc>
                <a:spcPct val="100000"/>
              </a:lnSpc>
              <a:spcBef>
                <a:spcPts val="2400"/>
              </a:spcBef>
              <a:spcAft>
                <a:spcPts val="0"/>
              </a:spcAft>
              <a:buClr>
                <a:srgbClr val="000000"/>
              </a:buClr>
              <a:buSzPts val="2400"/>
              <a:buFont typeface="Arial"/>
              <a:buChar char="•"/>
              <a:defRPr b="1">
                <a:latin typeface="Arial"/>
                <a:ea typeface="Arial"/>
                <a:cs typeface="Arial"/>
                <a:sym typeface="Arial"/>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62" name="Google Shape;262;p46"/>
          <p:cNvSpPr/>
          <p:nvPr/>
        </p:nvSpPr>
        <p:spPr>
          <a:xfrm>
            <a:off x="12137539" y="8924439"/>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63" name="Google Shape;263;p46"/>
          <p:cNvSpPr/>
          <p:nvPr/>
        </p:nvSpPr>
        <p:spPr>
          <a:xfrm>
            <a:off x="329337"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64" name="Google Shape;264;p46"/>
          <p:cNvSpPr txBox="1"/>
          <p:nvPr>
            <p:ph idx="12" type="sldNum"/>
          </p:nvPr>
        </p:nvSpPr>
        <p:spPr>
          <a:xfrm>
            <a:off x="12294727" y="9102239"/>
            <a:ext cx="396900" cy="406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8">
    <p:spTree>
      <p:nvGrpSpPr>
        <p:cNvPr id="265" name="Shape 265"/>
        <p:cNvGrpSpPr/>
        <p:nvPr/>
      </p:nvGrpSpPr>
      <p:grpSpPr>
        <a:xfrm>
          <a:off x="0" y="0"/>
          <a:ext cx="0" cy="0"/>
          <a:chOff x="0" y="0"/>
          <a:chExt cx="0" cy="0"/>
        </a:xfrm>
      </p:grpSpPr>
      <p:sp>
        <p:nvSpPr>
          <p:cNvPr id="266" name="Google Shape;266;p47"/>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67" name="Google Shape;267;p47"/>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indent="-320040" lvl="1" marL="914400" rtl="0" algn="l">
              <a:lnSpc>
                <a:spcPct val="100000"/>
              </a:lnSpc>
              <a:spcBef>
                <a:spcPts val="2400"/>
              </a:spcBef>
              <a:spcAft>
                <a:spcPts val="0"/>
              </a:spcAft>
              <a:buClr>
                <a:srgbClr val="000000"/>
              </a:buClr>
              <a:buSzPts val="144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268" name="Google Shape;268;p47"/>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69" name="Google Shape;269;p47"/>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270" name="Google Shape;270;p47"/>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のコピー 1" showMasterSp="0">
  <p:cSld name="タイトル&amp;箇条書きのコピー 1">
    <p:spTree>
      <p:nvGrpSpPr>
        <p:cNvPr id="271" name="Shape 271"/>
        <p:cNvGrpSpPr/>
        <p:nvPr/>
      </p:nvGrpSpPr>
      <p:grpSpPr>
        <a:xfrm>
          <a:off x="0" y="0"/>
          <a:ext cx="0" cy="0"/>
          <a:chOff x="0" y="0"/>
          <a:chExt cx="0" cy="0"/>
        </a:xfrm>
      </p:grpSpPr>
      <p:sp>
        <p:nvSpPr>
          <p:cNvPr id="272" name="Google Shape;272;p48"/>
          <p:cNvSpPr txBox="1"/>
          <p:nvPr>
            <p:ph type="title"/>
          </p:nvPr>
        </p:nvSpPr>
        <p:spPr>
          <a:xfrm>
            <a:off x="812239" y="-3368"/>
            <a:ext cx="11367600" cy="1625400"/>
          </a:xfrm>
          <a:prstGeom prst="rect">
            <a:avLst/>
          </a:prstGeom>
          <a:noFill/>
          <a:ln>
            <a:noFill/>
          </a:ln>
        </p:spPr>
        <p:txBody>
          <a:bodyPr anchorCtr="0" anchor="ctr" bIns="50800" lIns="50800" spcFirstLastPara="1" rIns="50800" wrap="square" tIns="50800">
            <a:noAutofit/>
          </a:bodyPr>
          <a:lstStyle>
            <a:lvl1pPr lvl="0" rtl="0" algn="ctr">
              <a:lnSpc>
                <a:spcPct val="100000"/>
              </a:lnSpc>
              <a:spcBef>
                <a:spcPts val="0"/>
              </a:spcBef>
              <a:spcAft>
                <a:spcPts val="0"/>
              </a:spcAft>
              <a:buClr>
                <a:srgbClr val="424242"/>
              </a:buClr>
              <a:buSzPts val="6400"/>
              <a:buFont typeface="Arial"/>
              <a:buNone/>
              <a:defRPr>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273" name="Google Shape;273;p48"/>
          <p:cNvSpPr txBox="1"/>
          <p:nvPr>
            <p:ph idx="1" type="body"/>
          </p:nvPr>
        </p:nvSpPr>
        <p:spPr>
          <a:xfrm>
            <a:off x="812239" y="2021228"/>
            <a:ext cx="11367600" cy="7293300"/>
          </a:xfrm>
          <a:prstGeom prst="rect">
            <a:avLst/>
          </a:prstGeom>
          <a:noFill/>
          <a:ln>
            <a:noFill/>
          </a:ln>
        </p:spPr>
        <p:txBody>
          <a:bodyPr anchorCtr="0" anchor="ctr" bIns="50800" lIns="50800" spcFirstLastPara="1" rIns="50800" wrap="square" tIns="50800">
            <a:noAutofit/>
          </a:bodyPr>
          <a:lstStyle>
            <a:lvl1pPr indent="-457200" lvl="0" marL="457200" rtl="0" algn="l">
              <a:lnSpc>
                <a:spcPct val="100000"/>
              </a:lnSpc>
              <a:spcBef>
                <a:spcPts val="1600"/>
              </a:spcBef>
              <a:spcAft>
                <a:spcPts val="0"/>
              </a:spcAft>
              <a:buClr>
                <a:srgbClr val="000000"/>
              </a:buClr>
              <a:buSzPts val="3600"/>
              <a:buFont typeface="Arial"/>
              <a:buChar char="•"/>
              <a:defRPr>
                <a:latin typeface="Arial"/>
                <a:ea typeface="Arial"/>
                <a:cs typeface="Arial"/>
                <a:sym typeface="Arial"/>
              </a:defRPr>
            </a:lvl1pPr>
            <a:lvl2pPr indent="-406400" lvl="1" marL="914400" rtl="0" algn="l">
              <a:lnSpc>
                <a:spcPct val="100000"/>
              </a:lnSpc>
              <a:spcBef>
                <a:spcPts val="1600"/>
              </a:spcBef>
              <a:spcAft>
                <a:spcPts val="0"/>
              </a:spcAft>
              <a:buClr>
                <a:srgbClr val="000000"/>
              </a:buClr>
              <a:buSzPts val="2800"/>
              <a:buFont typeface="Arial"/>
              <a:buChar char="•"/>
              <a:defRPr sz="2800">
                <a:latin typeface="Arial"/>
                <a:ea typeface="Arial"/>
                <a:cs typeface="Arial"/>
                <a:sym typeface="Arial"/>
              </a:defRPr>
            </a:lvl2pPr>
            <a:lvl3pPr indent="-406400" lvl="2" marL="1371600" rtl="0" algn="l">
              <a:lnSpc>
                <a:spcPct val="100000"/>
              </a:lnSpc>
              <a:spcBef>
                <a:spcPts val="1600"/>
              </a:spcBef>
              <a:spcAft>
                <a:spcPts val="0"/>
              </a:spcAft>
              <a:buClr>
                <a:srgbClr val="E02000"/>
              </a:buClr>
              <a:buSzPts val="2800"/>
              <a:buFont typeface="Arial"/>
              <a:buChar char="•"/>
              <a:defRPr sz="2800">
                <a:latin typeface="Arial"/>
                <a:ea typeface="Arial"/>
                <a:cs typeface="Arial"/>
                <a:sym typeface="Arial"/>
              </a:defRPr>
            </a:lvl3pPr>
            <a:lvl4pPr indent="-361950" lvl="3" marL="1828800" rtl="0" algn="l">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4pPr>
            <a:lvl5pPr indent="-361950" lvl="4" marL="2286000" rtl="0" algn="l">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5pPr>
            <a:lvl6pPr indent="-342900" lvl="5" marL="2743200" rtl="0" algn="l">
              <a:lnSpc>
                <a:spcPct val="100000"/>
              </a:lnSpc>
              <a:spcBef>
                <a:spcPts val="1600"/>
              </a:spcBef>
              <a:spcAft>
                <a:spcPts val="0"/>
              </a:spcAft>
              <a:buClr>
                <a:srgbClr val="000000"/>
              </a:buClr>
              <a:buSzPts val="1800"/>
              <a:buChar char="•"/>
              <a:defRPr/>
            </a:lvl6pPr>
            <a:lvl7pPr indent="-342900" lvl="6" marL="3200400" rtl="0" algn="l">
              <a:lnSpc>
                <a:spcPct val="100000"/>
              </a:lnSpc>
              <a:spcBef>
                <a:spcPts val="1600"/>
              </a:spcBef>
              <a:spcAft>
                <a:spcPts val="0"/>
              </a:spcAft>
              <a:buClr>
                <a:srgbClr val="000000"/>
              </a:buClr>
              <a:buSzPts val="1800"/>
              <a:buChar char="•"/>
              <a:defRPr/>
            </a:lvl7pPr>
            <a:lvl8pPr indent="-342900" lvl="7" marL="3657600" rtl="0" algn="l">
              <a:lnSpc>
                <a:spcPct val="100000"/>
              </a:lnSpc>
              <a:spcBef>
                <a:spcPts val="1600"/>
              </a:spcBef>
              <a:spcAft>
                <a:spcPts val="0"/>
              </a:spcAft>
              <a:buClr>
                <a:srgbClr val="000000"/>
              </a:buClr>
              <a:buSzPts val="1800"/>
              <a:buChar char="•"/>
              <a:defRPr/>
            </a:lvl8pPr>
            <a:lvl9pPr indent="-342900" lvl="8" marL="4114800" rtl="0" algn="l">
              <a:lnSpc>
                <a:spcPct val="100000"/>
              </a:lnSpc>
              <a:spcBef>
                <a:spcPts val="1600"/>
              </a:spcBef>
              <a:spcAft>
                <a:spcPts val="0"/>
              </a:spcAft>
              <a:buClr>
                <a:srgbClr val="000000"/>
              </a:buClr>
              <a:buSzPts val="1800"/>
              <a:buChar char="•"/>
              <a:defRPr/>
            </a:lvl9pPr>
          </a:lstStyle>
          <a:p/>
        </p:txBody>
      </p:sp>
      <p:sp>
        <p:nvSpPr>
          <p:cNvPr id="274" name="Google Shape;274;p48"/>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75" name="Google Shape;275;p48"/>
          <p:cNvSpPr txBox="1"/>
          <p:nvPr>
            <p:ph idx="12" type="sldNum"/>
          </p:nvPr>
        </p:nvSpPr>
        <p:spPr>
          <a:xfrm>
            <a:off x="12211200" y="584044"/>
            <a:ext cx="7113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9E9E9E"/>
              </a:buClr>
              <a:buSzPts val="2000"/>
              <a:buFont typeface="Arial"/>
              <a:buNone/>
              <a:defRPr>
                <a:latin typeface="Arial"/>
                <a:ea typeface="Arial"/>
                <a:cs typeface="Arial"/>
                <a:sym typeface="Arial"/>
              </a:defRPr>
            </a:lvl1pPr>
            <a:lvl2pPr indent="0" lvl="1" marL="0" marR="0" rtl="0" algn="ctr">
              <a:lnSpc>
                <a:spcPct val="100000"/>
              </a:lnSpc>
              <a:spcBef>
                <a:spcPts val="0"/>
              </a:spcBef>
              <a:spcAft>
                <a:spcPts val="0"/>
              </a:spcAft>
              <a:buClr>
                <a:srgbClr val="9E9E9E"/>
              </a:buClr>
              <a:buSzPts val="2000"/>
              <a:buFont typeface="Arial"/>
              <a:buNone/>
              <a:defRPr>
                <a:latin typeface="Arial"/>
                <a:ea typeface="Arial"/>
                <a:cs typeface="Arial"/>
                <a:sym typeface="Arial"/>
              </a:defRPr>
            </a:lvl2pPr>
            <a:lvl3pPr indent="0" lvl="2" marL="0" marR="0" rtl="0" algn="ctr">
              <a:lnSpc>
                <a:spcPct val="100000"/>
              </a:lnSpc>
              <a:spcBef>
                <a:spcPts val="0"/>
              </a:spcBef>
              <a:spcAft>
                <a:spcPts val="0"/>
              </a:spcAft>
              <a:buClr>
                <a:srgbClr val="9E9E9E"/>
              </a:buClr>
              <a:buSzPts val="2000"/>
              <a:buFont typeface="Arial"/>
              <a:buNone/>
              <a:defRPr>
                <a:latin typeface="Arial"/>
                <a:ea typeface="Arial"/>
                <a:cs typeface="Arial"/>
                <a:sym typeface="Arial"/>
              </a:defRPr>
            </a:lvl3pPr>
            <a:lvl4pPr indent="0" lvl="3" marL="0" marR="0" rtl="0" algn="ctr">
              <a:lnSpc>
                <a:spcPct val="100000"/>
              </a:lnSpc>
              <a:spcBef>
                <a:spcPts val="0"/>
              </a:spcBef>
              <a:spcAft>
                <a:spcPts val="0"/>
              </a:spcAft>
              <a:buClr>
                <a:srgbClr val="9E9E9E"/>
              </a:buClr>
              <a:buSzPts val="2000"/>
              <a:buFont typeface="Arial"/>
              <a:buNone/>
              <a:defRPr>
                <a:latin typeface="Arial"/>
                <a:ea typeface="Arial"/>
                <a:cs typeface="Arial"/>
                <a:sym typeface="Arial"/>
              </a:defRPr>
            </a:lvl4pPr>
            <a:lvl5pPr indent="0" lvl="4" marL="0" marR="0" rtl="0" algn="ctr">
              <a:lnSpc>
                <a:spcPct val="100000"/>
              </a:lnSpc>
              <a:spcBef>
                <a:spcPts val="0"/>
              </a:spcBef>
              <a:spcAft>
                <a:spcPts val="0"/>
              </a:spcAft>
              <a:buClr>
                <a:srgbClr val="9E9E9E"/>
              </a:buClr>
              <a:buSzPts val="2000"/>
              <a:buFont typeface="Arial"/>
              <a:buNone/>
              <a:defRPr>
                <a:latin typeface="Arial"/>
                <a:ea typeface="Arial"/>
                <a:cs typeface="Arial"/>
                <a:sym typeface="Arial"/>
              </a:defRPr>
            </a:lvl5pPr>
            <a:lvl6pPr indent="0" lvl="5" marL="0" marR="0" rtl="0" algn="ctr">
              <a:lnSpc>
                <a:spcPct val="100000"/>
              </a:lnSpc>
              <a:spcBef>
                <a:spcPts val="0"/>
              </a:spcBef>
              <a:spcAft>
                <a:spcPts val="0"/>
              </a:spcAft>
              <a:buClr>
                <a:srgbClr val="9E9E9E"/>
              </a:buClr>
              <a:buSzPts val="2000"/>
              <a:buFont typeface="Arial"/>
              <a:buNone/>
              <a:defRPr>
                <a:latin typeface="Arial"/>
                <a:ea typeface="Arial"/>
                <a:cs typeface="Arial"/>
                <a:sym typeface="Arial"/>
              </a:defRPr>
            </a:lvl6pPr>
            <a:lvl7pPr indent="0" lvl="6" marL="0" marR="0" rtl="0" algn="ctr">
              <a:lnSpc>
                <a:spcPct val="100000"/>
              </a:lnSpc>
              <a:spcBef>
                <a:spcPts val="0"/>
              </a:spcBef>
              <a:spcAft>
                <a:spcPts val="0"/>
              </a:spcAft>
              <a:buClr>
                <a:srgbClr val="9E9E9E"/>
              </a:buClr>
              <a:buSzPts val="2000"/>
              <a:buFont typeface="Arial"/>
              <a:buNone/>
              <a:defRPr>
                <a:latin typeface="Arial"/>
                <a:ea typeface="Arial"/>
                <a:cs typeface="Arial"/>
                <a:sym typeface="Arial"/>
              </a:defRPr>
            </a:lvl7pPr>
            <a:lvl8pPr indent="0" lvl="7" marL="0" marR="0" rtl="0" algn="ctr">
              <a:lnSpc>
                <a:spcPct val="100000"/>
              </a:lnSpc>
              <a:spcBef>
                <a:spcPts val="0"/>
              </a:spcBef>
              <a:spcAft>
                <a:spcPts val="0"/>
              </a:spcAft>
              <a:buClr>
                <a:srgbClr val="9E9E9E"/>
              </a:buClr>
              <a:buSzPts val="2000"/>
              <a:buFont typeface="Arial"/>
              <a:buNone/>
              <a:defRPr>
                <a:latin typeface="Arial"/>
                <a:ea typeface="Arial"/>
                <a:cs typeface="Arial"/>
                <a:sym typeface="Arial"/>
              </a:defRPr>
            </a:lvl8pPr>
            <a:lvl9pPr indent="0" lvl="8" marL="0" marR="0" rtl="0" algn="ctr">
              <a:lnSpc>
                <a:spcPct val="100000"/>
              </a:lnSpc>
              <a:spcBef>
                <a:spcPts val="0"/>
              </a:spcBef>
              <a:spcAft>
                <a:spcPts val="0"/>
              </a:spcAft>
              <a:buClr>
                <a:srgbClr val="9E9E9E"/>
              </a:buClr>
              <a:buSzPts val="2000"/>
              <a:buFont typeface="Arial"/>
              <a:buNone/>
              <a:defRPr>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1" showMasterSp="0">
  <p:cSld name="TITLE_AND_BODY_1">
    <p:bg>
      <p:bgPr>
        <a:blipFill rotWithShape="1">
          <a:blip r:embed="rId2">
            <a:alphaModFix/>
          </a:blip>
          <a:tile algn="tl" flip="none" tx="0" sx="99997" ty="0" sy="99997"/>
        </a:blipFill>
      </p:bgPr>
    </p:bg>
    <p:spTree>
      <p:nvGrpSpPr>
        <p:cNvPr id="276" name="Shape 276"/>
        <p:cNvGrpSpPr/>
        <p:nvPr/>
      </p:nvGrpSpPr>
      <p:grpSpPr>
        <a:xfrm>
          <a:off x="0" y="0"/>
          <a:ext cx="0" cy="0"/>
          <a:chOff x="0" y="0"/>
          <a:chExt cx="0" cy="0"/>
        </a:xfrm>
      </p:grpSpPr>
      <p:sp>
        <p:nvSpPr>
          <p:cNvPr id="277" name="Google Shape;277;p49"/>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78" name="Google Shape;278;p49"/>
          <p:cNvSpPr/>
          <p:nvPr/>
        </p:nvSpPr>
        <p:spPr>
          <a:xfrm>
            <a:off x="-15627" y="1302593"/>
            <a:ext cx="13036200" cy="7148400"/>
          </a:xfrm>
          <a:prstGeom prst="rect">
            <a:avLst/>
          </a:prstGeom>
          <a:solidFill>
            <a:srgbClr val="FFFFFF">
              <a:alpha val="7451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279" name="Google Shape;279;p49"/>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rmAutofit/>
          </a:bodyPr>
          <a:lstStyle>
            <a:lvl1pPr lvl="0" rtl="0" algn="ctr">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80" name="Google Shape;280;p49"/>
          <p:cNvSpPr txBox="1"/>
          <p:nvPr>
            <p:ph idx="12" type="sldNum"/>
          </p:nvPr>
        </p:nvSpPr>
        <p:spPr>
          <a:xfrm>
            <a:off x="12269112" y="9114940"/>
            <a:ext cx="448200" cy="410400"/>
          </a:xfrm>
          <a:prstGeom prst="rect">
            <a:avLst/>
          </a:prstGeom>
          <a:noFill/>
          <a:ln>
            <a:noFill/>
          </a:ln>
        </p:spPr>
        <p:txBody>
          <a:bodyPr anchorCtr="0" anchor="t" bIns="50800" lIns="50800" spcFirstLastPara="1" rIns="50800" wrap="square" tIns="50800">
            <a:sp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2" showMasterSp="0">
  <p:cSld name="TITLE_AND_BODY_2">
    <p:bg>
      <p:bgPr>
        <a:blipFill rotWithShape="1">
          <a:blip r:embed="rId2">
            <a:alphaModFix/>
          </a:blip>
          <a:tile algn="tl" flip="none" tx="0" sx="99997" ty="0" sy="99997"/>
        </a:blipFill>
      </p:bgPr>
    </p:bg>
    <p:spTree>
      <p:nvGrpSpPr>
        <p:cNvPr id="281" name="Shape 281"/>
        <p:cNvGrpSpPr/>
        <p:nvPr/>
      </p:nvGrpSpPr>
      <p:grpSpPr>
        <a:xfrm>
          <a:off x="0" y="0"/>
          <a:ext cx="0" cy="0"/>
          <a:chOff x="0" y="0"/>
          <a:chExt cx="0" cy="0"/>
        </a:xfrm>
      </p:grpSpPr>
      <p:sp>
        <p:nvSpPr>
          <p:cNvPr id="282" name="Google Shape;282;p50"/>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83" name="Google Shape;283;p50"/>
          <p:cNvSpPr/>
          <p:nvPr/>
        </p:nvSpPr>
        <p:spPr>
          <a:xfrm>
            <a:off x="-15627" y="1302593"/>
            <a:ext cx="13036200" cy="7148400"/>
          </a:xfrm>
          <a:prstGeom prst="rect">
            <a:avLst/>
          </a:prstGeom>
          <a:solidFill>
            <a:srgbClr val="FFFFFF">
              <a:alpha val="7412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284" name="Google Shape;284;p50"/>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rmAutofit/>
          </a:bodyPr>
          <a:lstStyle>
            <a:lvl1pPr lvl="0" rtl="0" algn="ctr">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285" name="Google Shape;285;p50"/>
          <p:cNvSpPr txBox="1"/>
          <p:nvPr>
            <p:ph idx="12" type="sldNum"/>
          </p:nvPr>
        </p:nvSpPr>
        <p:spPr>
          <a:xfrm>
            <a:off x="12269112" y="9114940"/>
            <a:ext cx="448200" cy="410400"/>
          </a:xfrm>
          <a:prstGeom prst="rect">
            <a:avLst/>
          </a:prstGeom>
          <a:noFill/>
          <a:ln>
            <a:noFill/>
          </a:ln>
        </p:spPr>
        <p:txBody>
          <a:bodyPr anchorCtr="0" anchor="t" bIns="50800" lIns="50800" spcFirstLastPara="1" rIns="50800" wrap="square" tIns="50800">
            <a:sp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showMasterSp="0">
  <p:cSld name="タイトル（中央）">
    <p:bg>
      <p:bgPr>
        <a:blipFill rotWithShape="1">
          <a:blip r:embed="rId2">
            <a:alphaModFix/>
          </a:blip>
          <a:tile algn="tl" flip="none" tx="0" sx="99997" ty="0" sy="99997"/>
        </a:blipFill>
      </p:bgPr>
    </p:bg>
    <p:spTree>
      <p:nvGrpSpPr>
        <p:cNvPr id="294" name="Shape 294"/>
        <p:cNvGrpSpPr/>
        <p:nvPr/>
      </p:nvGrpSpPr>
      <p:grpSpPr>
        <a:xfrm>
          <a:off x="0" y="0"/>
          <a:ext cx="0" cy="0"/>
          <a:chOff x="0" y="0"/>
          <a:chExt cx="0" cy="0"/>
        </a:xfrm>
      </p:grpSpPr>
      <p:sp>
        <p:nvSpPr>
          <p:cNvPr id="295" name="Google Shape;295;p52"/>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96" name="Google Shape;296;p52"/>
          <p:cNvSpPr/>
          <p:nvPr/>
        </p:nvSpPr>
        <p:spPr>
          <a:xfrm>
            <a:off x="-15627" y="1302593"/>
            <a:ext cx="13036200" cy="7148400"/>
          </a:xfrm>
          <a:prstGeom prst="rect">
            <a:avLst/>
          </a:prstGeom>
          <a:solidFill>
            <a:srgbClr val="FFFFFF">
              <a:alpha val="7451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297" name="Google Shape;297;p52"/>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lvl1pPr lvl="0" rtl="0" algn="ctr">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298" name="Google Shape;298;p52"/>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p:spTree>
      <p:nvGrpSpPr>
        <p:cNvPr id="299" name="Shape 299"/>
        <p:cNvGrpSpPr/>
        <p:nvPr/>
      </p:nvGrpSpPr>
      <p:grpSpPr>
        <a:xfrm>
          <a:off x="0" y="0"/>
          <a:ext cx="0" cy="0"/>
          <a:chOff x="0" y="0"/>
          <a:chExt cx="0" cy="0"/>
        </a:xfrm>
      </p:grpSpPr>
      <p:sp>
        <p:nvSpPr>
          <p:cNvPr id="300" name="Google Shape;300;p53"/>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301" name="Google Shape;301;p53"/>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800"/>
              <a:buNone/>
              <a:defRPr/>
            </a:lvl1pPr>
            <a:lvl2pPr indent="-381000" lvl="1" marL="914400" rtl="0" algn="l">
              <a:lnSpc>
                <a:spcPct val="100000"/>
              </a:lnSpc>
              <a:spcBef>
                <a:spcPts val="2400"/>
              </a:spcBef>
              <a:spcAft>
                <a:spcPts val="0"/>
              </a:spcAft>
              <a:buClr>
                <a:srgbClr val="000000"/>
              </a:buClr>
              <a:buSzPts val="2400"/>
              <a:buChar char="•"/>
              <a:defRPr sz="3200"/>
            </a:lvl2pPr>
            <a:lvl3pPr indent="-381000" lvl="2" marL="1371600" rtl="0" algn="l">
              <a:lnSpc>
                <a:spcPct val="100000"/>
              </a:lnSpc>
              <a:spcBef>
                <a:spcPts val="2400"/>
              </a:spcBef>
              <a:spcAft>
                <a:spcPts val="0"/>
              </a:spcAft>
              <a:buClr>
                <a:srgbClr val="000000"/>
              </a:buClr>
              <a:buSzPts val="2400"/>
              <a:buChar char="•"/>
              <a:defRPr sz="3200"/>
            </a:lvl3pPr>
            <a:lvl4pPr indent="-381000" lvl="3" marL="1828800" rtl="0" algn="l">
              <a:lnSpc>
                <a:spcPct val="100000"/>
              </a:lnSpc>
              <a:spcBef>
                <a:spcPts val="2400"/>
              </a:spcBef>
              <a:spcAft>
                <a:spcPts val="0"/>
              </a:spcAft>
              <a:buClr>
                <a:srgbClr val="000000"/>
              </a:buClr>
              <a:buSzPts val="2400"/>
              <a:buChar char="•"/>
              <a:defRPr sz="3200"/>
            </a:lvl4pPr>
            <a:lvl5pPr indent="-381000" lvl="4" marL="2286000" rtl="0" algn="l">
              <a:lnSpc>
                <a:spcPct val="100000"/>
              </a:lnSpc>
              <a:spcBef>
                <a:spcPts val="2400"/>
              </a:spcBef>
              <a:spcAft>
                <a:spcPts val="0"/>
              </a:spcAft>
              <a:buClr>
                <a:srgbClr val="000000"/>
              </a:buClr>
              <a:buSzPts val="2400"/>
              <a:buChar char="•"/>
              <a:defRPr sz="32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302" name="Google Shape;302;p53"/>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03" name="Google Shape;303;p53"/>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304" name="Google Shape;304;p53"/>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4">
    <p:spTree>
      <p:nvGrpSpPr>
        <p:cNvPr id="36" name="Shape 36"/>
        <p:cNvGrpSpPr/>
        <p:nvPr/>
      </p:nvGrpSpPr>
      <p:grpSpPr>
        <a:xfrm>
          <a:off x="0" y="0"/>
          <a:ext cx="0" cy="0"/>
          <a:chOff x="0" y="0"/>
          <a:chExt cx="0" cy="0"/>
        </a:xfrm>
      </p:grpSpPr>
      <p:sp>
        <p:nvSpPr>
          <p:cNvPr id="37" name="Google Shape;37;p6"/>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a:lnSpc>
                <a:spcPct val="100000"/>
              </a:lnSpc>
              <a:spcBef>
                <a:spcPts val="0"/>
              </a:spcBef>
              <a:spcAft>
                <a:spcPts val="0"/>
              </a:spcAft>
              <a:buClr>
                <a:srgbClr val="424242"/>
              </a:buClr>
              <a:buSzPts val="1800"/>
              <a:buNone/>
              <a:defRPr/>
            </a:lvl2pPr>
            <a:lvl3pPr lvl="2" algn="ctr">
              <a:lnSpc>
                <a:spcPct val="100000"/>
              </a:lnSpc>
              <a:spcBef>
                <a:spcPts val="0"/>
              </a:spcBef>
              <a:spcAft>
                <a:spcPts val="0"/>
              </a:spcAft>
              <a:buClr>
                <a:srgbClr val="424242"/>
              </a:buClr>
              <a:buSzPts val="1800"/>
              <a:buNone/>
              <a:defRPr/>
            </a:lvl3pPr>
            <a:lvl4pPr lvl="3" algn="ctr">
              <a:lnSpc>
                <a:spcPct val="100000"/>
              </a:lnSpc>
              <a:spcBef>
                <a:spcPts val="0"/>
              </a:spcBef>
              <a:spcAft>
                <a:spcPts val="0"/>
              </a:spcAft>
              <a:buClr>
                <a:srgbClr val="424242"/>
              </a:buClr>
              <a:buSzPts val="1800"/>
              <a:buNone/>
              <a:defRPr/>
            </a:lvl4pPr>
            <a:lvl5pPr lvl="4" algn="ctr">
              <a:lnSpc>
                <a:spcPct val="100000"/>
              </a:lnSpc>
              <a:spcBef>
                <a:spcPts val="0"/>
              </a:spcBef>
              <a:spcAft>
                <a:spcPts val="0"/>
              </a:spcAft>
              <a:buClr>
                <a:srgbClr val="424242"/>
              </a:buClr>
              <a:buSzPts val="1800"/>
              <a:buNone/>
              <a:defRPr/>
            </a:lvl5pPr>
            <a:lvl6pPr lvl="5" algn="ctr">
              <a:lnSpc>
                <a:spcPct val="100000"/>
              </a:lnSpc>
              <a:spcBef>
                <a:spcPts val="0"/>
              </a:spcBef>
              <a:spcAft>
                <a:spcPts val="0"/>
              </a:spcAft>
              <a:buClr>
                <a:srgbClr val="424242"/>
              </a:buClr>
              <a:buSzPts val="1800"/>
              <a:buNone/>
              <a:defRPr/>
            </a:lvl6pPr>
            <a:lvl7pPr lvl="6" algn="ctr">
              <a:lnSpc>
                <a:spcPct val="100000"/>
              </a:lnSpc>
              <a:spcBef>
                <a:spcPts val="0"/>
              </a:spcBef>
              <a:spcAft>
                <a:spcPts val="0"/>
              </a:spcAft>
              <a:buClr>
                <a:srgbClr val="424242"/>
              </a:buClr>
              <a:buSzPts val="1800"/>
              <a:buNone/>
              <a:defRPr/>
            </a:lvl7pPr>
            <a:lvl8pPr lvl="7" algn="ctr">
              <a:lnSpc>
                <a:spcPct val="100000"/>
              </a:lnSpc>
              <a:spcBef>
                <a:spcPts val="0"/>
              </a:spcBef>
              <a:spcAft>
                <a:spcPts val="0"/>
              </a:spcAft>
              <a:buClr>
                <a:srgbClr val="424242"/>
              </a:buClr>
              <a:buSzPts val="1800"/>
              <a:buNone/>
              <a:defRPr/>
            </a:lvl8pPr>
            <a:lvl9pPr lvl="8" algn="ctr">
              <a:lnSpc>
                <a:spcPct val="100000"/>
              </a:lnSpc>
              <a:spcBef>
                <a:spcPts val="0"/>
              </a:spcBef>
              <a:spcAft>
                <a:spcPts val="0"/>
              </a:spcAft>
              <a:buClr>
                <a:srgbClr val="424242"/>
              </a:buClr>
              <a:buSzPts val="1800"/>
              <a:buNone/>
              <a:defRPr/>
            </a:lvl9pPr>
          </a:lstStyle>
          <a:p/>
        </p:txBody>
      </p:sp>
      <p:sp>
        <p:nvSpPr>
          <p:cNvPr id="38" name="Google Shape;38;p6"/>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algn="l">
              <a:lnSpc>
                <a:spcPct val="100000"/>
              </a:lnSpc>
              <a:spcBef>
                <a:spcPts val="2400"/>
              </a:spcBef>
              <a:spcAft>
                <a:spcPts val="0"/>
              </a:spcAft>
              <a:buClr>
                <a:srgbClr val="000000"/>
              </a:buClr>
              <a:buSzPts val="3200"/>
              <a:buFont typeface="Arial"/>
              <a:buNone/>
              <a:defRPr sz="3200"/>
            </a:lvl1pPr>
            <a:lvl2pPr indent="-391160" lvl="1" marL="914400" algn="l">
              <a:lnSpc>
                <a:spcPct val="100000"/>
              </a:lnSpc>
              <a:spcBef>
                <a:spcPts val="2400"/>
              </a:spcBef>
              <a:spcAft>
                <a:spcPts val="0"/>
              </a:spcAft>
              <a:buClr>
                <a:srgbClr val="000000"/>
              </a:buClr>
              <a:buSzPts val="2560"/>
              <a:buFont typeface="Arial"/>
              <a:buChar char="•"/>
              <a:defRPr sz="3200">
                <a:latin typeface="Arial"/>
                <a:ea typeface="Arial"/>
                <a:cs typeface="Arial"/>
                <a:sym typeface="Arial"/>
              </a:defRPr>
            </a:lvl2pPr>
            <a:lvl3pPr indent="-381000" lvl="2" marL="1371600" algn="l">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3pPr>
            <a:lvl4pPr indent="-381000" lvl="3" marL="1828800" algn="l">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4pPr>
            <a:lvl5pPr indent="-381000" lvl="4" marL="2286000" algn="l">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5pPr>
            <a:lvl6pPr indent="-228600" lvl="5" marL="2743200" algn="l">
              <a:lnSpc>
                <a:spcPct val="100000"/>
              </a:lnSpc>
              <a:spcBef>
                <a:spcPts val="1600"/>
              </a:spcBef>
              <a:spcAft>
                <a:spcPts val="0"/>
              </a:spcAft>
              <a:buClr>
                <a:srgbClr val="000000"/>
              </a:buClr>
              <a:buSzPts val="1800"/>
              <a:buNone/>
              <a:defRPr/>
            </a:lvl6pPr>
            <a:lvl7pPr indent="-228600" lvl="6" marL="3200400" algn="l">
              <a:lnSpc>
                <a:spcPct val="100000"/>
              </a:lnSpc>
              <a:spcBef>
                <a:spcPts val="1600"/>
              </a:spcBef>
              <a:spcAft>
                <a:spcPts val="0"/>
              </a:spcAft>
              <a:buClr>
                <a:srgbClr val="000000"/>
              </a:buClr>
              <a:buSzPts val="1800"/>
              <a:buNone/>
              <a:defRPr/>
            </a:lvl7pPr>
            <a:lvl8pPr indent="-228600" lvl="7" marL="3657600" algn="l">
              <a:lnSpc>
                <a:spcPct val="100000"/>
              </a:lnSpc>
              <a:spcBef>
                <a:spcPts val="1600"/>
              </a:spcBef>
              <a:spcAft>
                <a:spcPts val="0"/>
              </a:spcAft>
              <a:buClr>
                <a:srgbClr val="000000"/>
              </a:buClr>
              <a:buSzPts val="1800"/>
              <a:buNone/>
              <a:defRPr/>
            </a:lvl8pPr>
            <a:lvl9pPr indent="-228600" lvl="8" marL="4114800" algn="l">
              <a:lnSpc>
                <a:spcPct val="100000"/>
              </a:lnSpc>
              <a:spcBef>
                <a:spcPts val="1600"/>
              </a:spcBef>
              <a:spcAft>
                <a:spcPts val="0"/>
              </a:spcAft>
              <a:buClr>
                <a:srgbClr val="000000"/>
              </a:buClr>
              <a:buSzPts val="1800"/>
              <a:buNone/>
              <a:defRPr/>
            </a:lvl9pPr>
          </a:lstStyle>
          <a:p/>
        </p:txBody>
      </p:sp>
      <p:sp>
        <p:nvSpPr>
          <p:cNvPr id="39" name="Google Shape;39;p6"/>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40" name="Google Shape;40;p6"/>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41" name="Google Shape;41;p6"/>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上）" showMasterSp="0">
  <p:cSld name="タイトル（上）">
    <p:spTree>
      <p:nvGrpSpPr>
        <p:cNvPr id="305" name="Shape 305"/>
        <p:cNvGrpSpPr/>
        <p:nvPr/>
      </p:nvGrpSpPr>
      <p:grpSpPr>
        <a:xfrm>
          <a:off x="0" y="0"/>
          <a:ext cx="0" cy="0"/>
          <a:chOff x="0" y="0"/>
          <a:chExt cx="0" cy="0"/>
        </a:xfrm>
      </p:grpSpPr>
      <p:sp>
        <p:nvSpPr>
          <p:cNvPr id="306" name="Google Shape;306;p54"/>
          <p:cNvSpPr txBox="1"/>
          <p:nvPr>
            <p:ph type="title"/>
          </p:nvPr>
        </p:nvSpPr>
        <p:spPr>
          <a:xfrm>
            <a:off x="1270000" y="111017"/>
            <a:ext cx="11099700" cy="19344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307" name="Google Shape;307;p54"/>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08" name="Google Shape;308;p54"/>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309" name="Google Shape;309;p54"/>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背景写真のみ" showMasterSp="0">
  <p:cSld name="背景写真のみ">
    <p:bg>
      <p:bgPr>
        <a:blipFill rotWithShape="1">
          <a:blip r:embed="rId2">
            <a:alphaModFix/>
          </a:blip>
          <a:tile algn="tl" flip="none" tx="0" sx="99997" ty="0" sy="99997"/>
        </a:blipFill>
      </p:bgPr>
    </p:bg>
    <p:spTree>
      <p:nvGrpSpPr>
        <p:cNvPr id="310" name="Shape 310"/>
        <p:cNvGrpSpPr/>
        <p:nvPr/>
      </p:nvGrpSpPr>
      <p:grpSpPr>
        <a:xfrm>
          <a:off x="0" y="0"/>
          <a:ext cx="0" cy="0"/>
          <a:chOff x="0" y="0"/>
          <a:chExt cx="0" cy="0"/>
        </a:xfrm>
      </p:grpSpPr>
      <p:sp>
        <p:nvSpPr>
          <p:cNvPr id="311" name="Google Shape;311;p55"/>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 &amp; サブタイトル" showMasterSp="0" type="tx">
  <p:cSld name="TITLE_AND_BODY">
    <p:spTree>
      <p:nvGrpSpPr>
        <p:cNvPr id="312" name="Shape 312"/>
        <p:cNvGrpSpPr/>
        <p:nvPr/>
      </p:nvGrpSpPr>
      <p:grpSpPr>
        <a:xfrm>
          <a:off x="0" y="0"/>
          <a:ext cx="0" cy="0"/>
          <a:chOff x="0" y="0"/>
          <a:chExt cx="0" cy="0"/>
        </a:xfrm>
      </p:grpSpPr>
      <p:pic>
        <p:nvPicPr>
          <p:cNvPr descr="fujisakura.jpg" id="313" name="Google Shape;313;p56"/>
          <p:cNvPicPr preferRelativeResize="0"/>
          <p:nvPr/>
        </p:nvPicPr>
        <p:blipFill rotWithShape="1">
          <a:blip r:embed="rId2">
            <a:alphaModFix/>
          </a:blip>
          <a:srcRect b="0" l="0" r="0" t="0"/>
          <a:stretch/>
        </p:blipFill>
        <p:spPr>
          <a:xfrm>
            <a:off x="0" y="0"/>
            <a:ext cx="13004800" cy="9753600"/>
          </a:xfrm>
          <a:prstGeom prst="rect">
            <a:avLst/>
          </a:prstGeom>
          <a:noFill/>
          <a:ln>
            <a:noFill/>
          </a:ln>
        </p:spPr>
      </p:pic>
      <p:sp>
        <p:nvSpPr>
          <p:cNvPr id="314" name="Google Shape;314;p56"/>
          <p:cNvSpPr/>
          <p:nvPr/>
        </p:nvSpPr>
        <p:spPr>
          <a:xfrm>
            <a:off x="-2584" y="4192129"/>
            <a:ext cx="13010100" cy="2423700"/>
          </a:xfrm>
          <a:prstGeom prst="rect">
            <a:avLst/>
          </a:prstGeom>
          <a:solidFill>
            <a:srgbClr val="FFFFFF">
              <a:alpha val="85100"/>
            </a:srgbClr>
          </a:solidFill>
          <a:ln>
            <a:noFill/>
          </a:ln>
          <a:effectLst>
            <a:outerShdw blurRad="152400" rotWithShape="0" dir="5400000" dist="150446">
              <a:srgbClr val="000000">
                <a:alpha val="5804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315" name="Google Shape;315;p56"/>
          <p:cNvSpPr txBox="1"/>
          <p:nvPr>
            <p:ph type="title"/>
          </p:nvPr>
        </p:nvSpPr>
        <p:spPr>
          <a:xfrm>
            <a:off x="0" y="4564600"/>
            <a:ext cx="13004700" cy="1678800"/>
          </a:xfrm>
          <a:prstGeom prst="rect">
            <a:avLst/>
          </a:prstGeom>
          <a:noFill/>
          <a:ln>
            <a:noFill/>
          </a:ln>
        </p:spPr>
        <p:txBody>
          <a:bodyPr anchorCtr="0" anchor="ctr" bIns="50800" lIns="50800" spcFirstLastPara="1" rIns="50800" wrap="square" tIns="50800">
            <a:noAutofit/>
          </a:bodyPr>
          <a:lstStyle>
            <a:lvl1pPr lvl="0" rtl="0" algn="ctr">
              <a:lnSpc>
                <a:spcPct val="100000"/>
              </a:lnSpc>
              <a:spcBef>
                <a:spcPts val="0"/>
              </a:spcBef>
              <a:spcAft>
                <a:spcPts val="0"/>
              </a:spcAft>
              <a:buClr>
                <a:srgbClr val="DF1F00"/>
              </a:buClr>
              <a:buSzPts val="6400"/>
              <a:buFont typeface="Arial"/>
              <a:buNone/>
              <a:defRPr>
                <a:solidFill>
                  <a:srgbClr val="DF1F00"/>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316" name="Google Shape;316;p56"/>
          <p:cNvSpPr txBox="1"/>
          <p:nvPr>
            <p:ph idx="1" type="body"/>
          </p:nvPr>
        </p:nvSpPr>
        <p:spPr>
          <a:xfrm>
            <a:off x="1270000" y="7260956"/>
            <a:ext cx="10464900" cy="1881900"/>
          </a:xfrm>
          <a:prstGeom prst="rect">
            <a:avLst/>
          </a:prstGeom>
          <a:solidFill>
            <a:srgbClr val="FFFFFF">
              <a:alpha val="85100"/>
            </a:srgbClr>
          </a:solidFill>
          <a:ln>
            <a:noFill/>
          </a:ln>
        </p:spPr>
        <p:txBody>
          <a:bodyPr anchorCtr="0" anchor="ctr" bIns="254000" lIns="254000" spcFirstLastPara="1" rIns="254000" wrap="square" tIns="254000">
            <a:noAutofit/>
          </a:bodyPr>
          <a:lstStyle>
            <a:lvl1pPr indent="-228600" lvl="0" marL="457200" rtl="0" algn="ctr">
              <a:lnSpc>
                <a:spcPct val="100000"/>
              </a:lnSpc>
              <a:spcBef>
                <a:spcPts val="0"/>
              </a:spcBef>
              <a:spcAft>
                <a:spcPts val="0"/>
              </a:spcAft>
              <a:buClr>
                <a:srgbClr val="000000"/>
              </a:buClr>
              <a:buSzPts val="3200"/>
              <a:buNone/>
              <a:defRPr sz="3200"/>
            </a:lvl1pPr>
            <a:lvl2pPr indent="-228600" lvl="1" marL="914400" rtl="0" algn="ctr">
              <a:lnSpc>
                <a:spcPct val="100000"/>
              </a:lnSpc>
              <a:spcBef>
                <a:spcPts val="0"/>
              </a:spcBef>
              <a:spcAft>
                <a:spcPts val="0"/>
              </a:spcAft>
              <a:buClr>
                <a:srgbClr val="000000"/>
              </a:buClr>
              <a:buSzPts val="3200"/>
              <a:buNone/>
              <a:defRPr sz="3200"/>
            </a:lvl2pPr>
            <a:lvl3pPr indent="-228600" lvl="2" marL="1371600" rtl="0" algn="ctr">
              <a:lnSpc>
                <a:spcPct val="100000"/>
              </a:lnSpc>
              <a:spcBef>
                <a:spcPts val="0"/>
              </a:spcBef>
              <a:spcAft>
                <a:spcPts val="0"/>
              </a:spcAft>
              <a:buClr>
                <a:srgbClr val="000000"/>
              </a:buClr>
              <a:buSzPts val="3200"/>
              <a:buNone/>
              <a:defRPr sz="3200"/>
            </a:lvl3pPr>
            <a:lvl4pPr indent="-228600" lvl="3" marL="1828800" rtl="0" algn="ctr">
              <a:lnSpc>
                <a:spcPct val="100000"/>
              </a:lnSpc>
              <a:spcBef>
                <a:spcPts val="0"/>
              </a:spcBef>
              <a:spcAft>
                <a:spcPts val="0"/>
              </a:spcAft>
              <a:buClr>
                <a:srgbClr val="000000"/>
              </a:buClr>
              <a:buSzPts val="3200"/>
              <a:buNone/>
              <a:defRPr sz="3200"/>
            </a:lvl4pPr>
            <a:lvl5pPr indent="-228600" lvl="4" marL="2286000" rtl="0" algn="ctr">
              <a:lnSpc>
                <a:spcPct val="100000"/>
              </a:lnSpc>
              <a:spcBef>
                <a:spcPts val="0"/>
              </a:spcBef>
              <a:spcAft>
                <a:spcPts val="0"/>
              </a:spcAft>
              <a:buClr>
                <a:srgbClr val="000000"/>
              </a:buClr>
              <a:buSzPts val="3200"/>
              <a:buNone/>
              <a:defRPr sz="32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317" name="Google Shape;317;p56"/>
          <p:cNvSpPr txBox="1"/>
          <p:nvPr>
            <p:ph idx="12" type="sldNum"/>
          </p:nvPr>
        </p:nvSpPr>
        <p:spPr>
          <a:xfrm>
            <a:off x="-326812" y="-3008932"/>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2">
    <p:spTree>
      <p:nvGrpSpPr>
        <p:cNvPr id="318" name="Shape 318"/>
        <p:cNvGrpSpPr/>
        <p:nvPr/>
      </p:nvGrpSpPr>
      <p:grpSpPr>
        <a:xfrm>
          <a:off x="0" y="0"/>
          <a:ext cx="0" cy="0"/>
          <a:chOff x="0" y="0"/>
          <a:chExt cx="0" cy="0"/>
        </a:xfrm>
      </p:grpSpPr>
      <p:sp>
        <p:nvSpPr>
          <p:cNvPr id="319" name="Google Shape;319;p57"/>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320" name="Google Shape;320;p57"/>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200"/>
              <a:buNone/>
              <a:defRPr sz="3200"/>
            </a:lvl1pPr>
            <a:lvl2pPr indent="-391160" lvl="1" marL="914400" rtl="0" algn="l">
              <a:lnSpc>
                <a:spcPct val="100000"/>
              </a:lnSpc>
              <a:spcBef>
                <a:spcPts val="2400"/>
              </a:spcBef>
              <a:spcAft>
                <a:spcPts val="0"/>
              </a:spcAft>
              <a:buClr>
                <a:srgbClr val="000000"/>
              </a:buClr>
              <a:buSzPts val="2560"/>
              <a:buChar char="•"/>
              <a:defRPr sz="3200"/>
            </a:lvl2pPr>
            <a:lvl3pPr indent="-381000" lvl="2" marL="1371600" rtl="0" algn="l">
              <a:lnSpc>
                <a:spcPct val="100000"/>
              </a:lnSpc>
              <a:spcBef>
                <a:spcPts val="2400"/>
              </a:spcBef>
              <a:spcAft>
                <a:spcPts val="0"/>
              </a:spcAft>
              <a:buClr>
                <a:srgbClr val="000000"/>
              </a:buClr>
              <a:buSzPts val="2400"/>
              <a:buChar char="•"/>
              <a:defRPr sz="3200"/>
            </a:lvl3pPr>
            <a:lvl4pPr indent="-381000" lvl="3" marL="1828800" rtl="0" algn="l">
              <a:lnSpc>
                <a:spcPct val="100000"/>
              </a:lnSpc>
              <a:spcBef>
                <a:spcPts val="2400"/>
              </a:spcBef>
              <a:spcAft>
                <a:spcPts val="0"/>
              </a:spcAft>
              <a:buClr>
                <a:srgbClr val="000000"/>
              </a:buClr>
              <a:buSzPts val="2400"/>
              <a:buChar char="•"/>
              <a:defRPr sz="3200"/>
            </a:lvl4pPr>
            <a:lvl5pPr indent="-381000" lvl="4" marL="2286000" rtl="0" algn="l">
              <a:lnSpc>
                <a:spcPct val="100000"/>
              </a:lnSpc>
              <a:spcBef>
                <a:spcPts val="2400"/>
              </a:spcBef>
              <a:spcAft>
                <a:spcPts val="0"/>
              </a:spcAft>
              <a:buClr>
                <a:srgbClr val="000000"/>
              </a:buClr>
              <a:buSzPts val="2400"/>
              <a:buChar char="•"/>
              <a:defRPr sz="32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321" name="Google Shape;321;p57"/>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22" name="Google Shape;322;p57"/>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323" name="Google Shape;323;p57"/>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3">
    <p:bg>
      <p:bgPr>
        <a:blipFill rotWithShape="1">
          <a:blip r:embed="rId2">
            <a:alphaModFix/>
          </a:blip>
          <a:tile algn="tl" flip="none" tx="0" sx="99997" ty="0" sy="99997"/>
        </a:blipFill>
      </p:bgPr>
    </p:bg>
    <p:spTree>
      <p:nvGrpSpPr>
        <p:cNvPr id="324" name="Shape 324"/>
        <p:cNvGrpSpPr/>
        <p:nvPr/>
      </p:nvGrpSpPr>
      <p:grpSpPr>
        <a:xfrm>
          <a:off x="0" y="0"/>
          <a:ext cx="0" cy="0"/>
          <a:chOff x="0" y="0"/>
          <a:chExt cx="0" cy="0"/>
        </a:xfrm>
      </p:grpSpPr>
      <p:sp>
        <p:nvSpPr>
          <p:cNvPr id="325" name="Google Shape;325;p58"/>
          <p:cNvSpPr/>
          <p:nvPr/>
        </p:nvSpPr>
        <p:spPr>
          <a:xfrm>
            <a:off x="-15627" y="-1003"/>
            <a:ext cx="13036200" cy="9297000"/>
          </a:xfrm>
          <a:prstGeom prst="rect">
            <a:avLst/>
          </a:prstGeom>
          <a:solidFill>
            <a:srgbClr val="FFFFFF">
              <a:alpha val="9020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326" name="Google Shape;326;p58"/>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327" name="Google Shape;327;p58"/>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381000" lvl="0" marL="457200" rtl="0" algn="l">
              <a:lnSpc>
                <a:spcPct val="100000"/>
              </a:lnSpc>
              <a:spcBef>
                <a:spcPts val="2400"/>
              </a:spcBef>
              <a:spcAft>
                <a:spcPts val="0"/>
              </a:spcAft>
              <a:buClr>
                <a:srgbClr val="000000"/>
              </a:buClr>
              <a:buSzPts val="2400"/>
              <a:buChar char="•"/>
              <a:defRPr sz="3200"/>
            </a:lvl1pPr>
            <a:lvl2pPr indent="-381000" lvl="1" marL="914400" rtl="0" algn="l">
              <a:lnSpc>
                <a:spcPct val="100000"/>
              </a:lnSpc>
              <a:spcBef>
                <a:spcPts val="2400"/>
              </a:spcBef>
              <a:spcAft>
                <a:spcPts val="0"/>
              </a:spcAft>
              <a:buClr>
                <a:srgbClr val="000000"/>
              </a:buClr>
              <a:buSzPts val="2400"/>
              <a:buChar char="•"/>
              <a:defRPr sz="3200"/>
            </a:lvl2pPr>
            <a:lvl3pPr indent="-381000" lvl="2" marL="1371600" rtl="0" algn="l">
              <a:lnSpc>
                <a:spcPct val="100000"/>
              </a:lnSpc>
              <a:spcBef>
                <a:spcPts val="2400"/>
              </a:spcBef>
              <a:spcAft>
                <a:spcPts val="0"/>
              </a:spcAft>
              <a:buClr>
                <a:srgbClr val="000000"/>
              </a:buClr>
              <a:buSzPts val="2400"/>
              <a:buChar char="•"/>
              <a:defRPr sz="3200"/>
            </a:lvl3pPr>
            <a:lvl4pPr indent="-381000" lvl="3" marL="1828800" rtl="0" algn="l">
              <a:lnSpc>
                <a:spcPct val="100000"/>
              </a:lnSpc>
              <a:spcBef>
                <a:spcPts val="2400"/>
              </a:spcBef>
              <a:spcAft>
                <a:spcPts val="0"/>
              </a:spcAft>
              <a:buClr>
                <a:srgbClr val="000000"/>
              </a:buClr>
              <a:buSzPts val="2400"/>
              <a:buChar char="•"/>
              <a:defRPr sz="3200"/>
            </a:lvl4pPr>
            <a:lvl5pPr indent="-381000" lvl="4" marL="2286000" rtl="0" algn="l">
              <a:lnSpc>
                <a:spcPct val="100000"/>
              </a:lnSpc>
              <a:spcBef>
                <a:spcPts val="2400"/>
              </a:spcBef>
              <a:spcAft>
                <a:spcPts val="0"/>
              </a:spcAft>
              <a:buClr>
                <a:srgbClr val="000000"/>
              </a:buClr>
              <a:buSzPts val="2400"/>
              <a:buChar char="•"/>
              <a:defRPr sz="32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328" name="Google Shape;328;p58"/>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29" name="Google Shape;329;p58"/>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330" name="Google Shape;330;p58"/>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4">
    <p:spTree>
      <p:nvGrpSpPr>
        <p:cNvPr id="331" name="Shape 331"/>
        <p:cNvGrpSpPr/>
        <p:nvPr/>
      </p:nvGrpSpPr>
      <p:grpSpPr>
        <a:xfrm>
          <a:off x="0" y="0"/>
          <a:ext cx="0" cy="0"/>
          <a:chOff x="0" y="0"/>
          <a:chExt cx="0" cy="0"/>
        </a:xfrm>
      </p:grpSpPr>
      <p:sp>
        <p:nvSpPr>
          <p:cNvPr id="332" name="Google Shape;332;p59"/>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333" name="Google Shape;333;p59"/>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rtl="0" algn="l">
              <a:lnSpc>
                <a:spcPct val="100000"/>
              </a:lnSpc>
              <a:spcBef>
                <a:spcPts val="2400"/>
              </a:spcBef>
              <a:spcAft>
                <a:spcPts val="0"/>
              </a:spcAft>
              <a:buClr>
                <a:srgbClr val="000000"/>
              </a:buClr>
              <a:buSzPts val="3200"/>
              <a:buFont typeface="Arial"/>
              <a:buNone/>
              <a:defRPr sz="3200"/>
            </a:lvl1pPr>
            <a:lvl2pPr indent="-391160" lvl="1" marL="914400" rtl="0" algn="l">
              <a:lnSpc>
                <a:spcPct val="100000"/>
              </a:lnSpc>
              <a:spcBef>
                <a:spcPts val="2400"/>
              </a:spcBef>
              <a:spcAft>
                <a:spcPts val="0"/>
              </a:spcAft>
              <a:buClr>
                <a:srgbClr val="000000"/>
              </a:buClr>
              <a:buSzPts val="2560"/>
              <a:buFont typeface="Arial"/>
              <a:buChar char="•"/>
              <a:defRPr sz="3200">
                <a:latin typeface="Arial"/>
                <a:ea typeface="Arial"/>
                <a:cs typeface="Arial"/>
                <a:sym typeface="Arial"/>
              </a:defRPr>
            </a:lvl2pPr>
            <a:lvl3pPr indent="-381000" lvl="2" marL="1371600" rtl="0" algn="l">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3pPr>
            <a:lvl4pPr indent="-381000" lvl="3" marL="1828800" rtl="0" algn="l">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4pPr>
            <a:lvl5pPr indent="-381000" lvl="4" marL="2286000" rtl="0" algn="l">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334" name="Google Shape;334;p59"/>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35" name="Google Shape;335;p59"/>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336" name="Google Shape;336;p59"/>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箇条書き、画像" showMasterSp="0">
  <p:cSld name="タイトル、箇条書き、画像">
    <p:spTree>
      <p:nvGrpSpPr>
        <p:cNvPr id="337" name="Shape 337"/>
        <p:cNvGrpSpPr/>
        <p:nvPr/>
      </p:nvGrpSpPr>
      <p:grpSpPr>
        <a:xfrm>
          <a:off x="0" y="0"/>
          <a:ext cx="0" cy="0"/>
          <a:chOff x="0" y="0"/>
          <a:chExt cx="0" cy="0"/>
        </a:xfrm>
      </p:grpSpPr>
      <p:sp>
        <p:nvSpPr>
          <p:cNvPr id="338" name="Google Shape;338;p60"/>
          <p:cNvSpPr/>
          <p:nvPr>
            <p:ph idx="2" type="pic"/>
          </p:nvPr>
        </p:nvSpPr>
        <p:spPr>
          <a:xfrm>
            <a:off x="4533900" y="2603500"/>
            <a:ext cx="9429600" cy="6286500"/>
          </a:xfrm>
          <a:prstGeom prst="rect">
            <a:avLst/>
          </a:prstGeom>
          <a:noFill/>
          <a:ln>
            <a:noFill/>
          </a:ln>
          <a:effectLst>
            <a:outerShdw blurRad="139700" rotWithShape="0" dir="5400000" dist="81340">
              <a:srgbClr val="000000">
                <a:alpha val="49410"/>
              </a:srgbClr>
            </a:outerShdw>
          </a:effectLst>
        </p:spPr>
      </p:sp>
      <p:sp>
        <p:nvSpPr>
          <p:cNvPr id="339" name="Google Shape;339;p60"/>
          <p:cNvSpPr txBox="1"/>
          <p:nvPr>
            <p:ph type="title"/>
          </p:nvPr>
        </p:nvSpPr>
        <p:spPr>
          <a:xfrm>
            <a:off x="1270000" y="-1292"/>
            <a:ext cx="10752600" cy="21591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rtl="0" algn="ctr">
              <a:lnSpc>
                <a:spcPct val="100000"/>
              </a:lnSpc>
              <a:spcBef>
                <a:spcPts val="0"/>
              </a:spcBef>
              <a:spcAft>
                <a:spcPts val="0"/>
              </a:spcAft>
              <a:buClr>
                <a:srgbClr val="424242"/>
              </a:buClr>
              <a:buSzPts val="1800"/>
              <a:buNone/>
              <a:defRPr/>
            </a:lvl2pPr>
            <a:lvl3pPr lvl="2" rtl="0" algn="ctr">
              <a:lnSpc>
                <a:spcPct val="100000"/>
              </a:lnSpc>
              <a:spcBef>
                <a:spcPts val="0"/>
              </a:spcBef>
              <a:spcAft>
                <a:spcPts val="0"/>
              </a:spcAft>
              <a:buClr>
                <a:srgbClr val="424242"/>
              </a:buClr>
              <a:buSzPts val="1800"/>
              <a:buNone/>
              <a:defRPr/>
            </a:lvl3pPr>
            <a:lvl4pPr lvl="3" rtl="0" algn="ctr">
              <a:lnSpc>
                <a:spcPct val="100000"/>
              </a:lnSpc>
              <a:spcBef>
                <a:spcPts val="0"/>
              </a:spcBef>
              <a:spcAft>
                <a:spcPts val="0"/>
              </a:spcAft>
              <a:buClr>
                <a:srgbClr val="424242"/>
              </a:buClr>
              <a:buSzPts val="1800"/>
              <a:buNone/>
              <a:defRPr/>
            </a:lvl4pPr>
            <a:lvl5pPr lvl="4" rtl="0" algn="ctr">
              <a:lnSpc>
                <a:spcPct val="100000"/>
              </a:lnSpc>
              <a:spcBef>
                <a:spcPts val="0"/>
              </a:spcBef>
              <a:spcAft>
                <a:spcPts val="0"/>
              </a:spcAft>
              <a:buClr>
                <a:srgbClr val="424242"/>
              </a:buClr>
              <a:buSzPts val="1800"/>
              <a:buNone/>
              <a:defRPr/>
            </a:lvl5pPr>
            <a:lvl6pPr lvl="5" rtl="0" algn="ctr">
              <a:lnSpc>
                <a:spcPct val="100000"/>
              </a:lnSpc>
              <a:spcBef>
                <a:spcPts val="0"/>
              </a:spcBef>
              <a:spcAft>
                <a:spcPts val="0"/>
              </a:spcAft>
              <a:buClr>
                <a:srgbClr val="424242"/>
              </a:buClr>
              <a:buSzPts val="1800"/>
              <a:buNone/>
              <a:defRPr/>
            </a:lvl6pPr>
            <a:lvl7pPr lvl="6" rtl="0" algn="ctr">
              <a:lnSpc>
                <a:spcPct val="100000"/>
              </a:lnSpc>
              <a:spcBef>
                <a:spcPts val="0"/>
              </a:spcBef>
              <a:spcAft>
                <a:spcPts val="0"/>
              </a:spcAft>
              <a:buClr>
                <a:srgbClr val="424242"/>
              </a:buClr>
              <a:buSzPts val="1800"/>
              <a:buNone/>
              <a:defRPr/>
            </a:lvl7pPr>
            <a:lvl8pPr lvl="7" rtl="0" algn="ctr">
              <a:lnSpc>
                <a:spcPct val="100000"/>
              </a:lnSpc>
              <a:spcBef>
                <a:spcPts val="0"/>
              </a:spcBef>
              <a:spcAft>
                <a:spcPts val="0"/>
              </a:spcAft>
              <a:buClr>
                <a:srgbClr val="424242"/>
              </a:buClr>
              <a:buSzPts val="1800"/>
              <a:buNone/>
              <a:defRPr/>
            </a:lvl8pPr>
            <a:lvl9pPr lvl="8" rtl="0" algn="ctr">
              <a:lnSpc>
                <a:spcPct val="100000"/>
              </a:lnSpc>
              <a:spcBef>
                <a:spcPts val="0"/>
              </a:spcBef>
              <a:spcAft>
                <a:spcPts val="0"/>
              </a:spcAft>
              <a:buClr>
                <a:srgbClr val="424242"/>
              </a:buClr>
              <a:buSzPts val="1800"/>
              <a:buNone/>
              <a:defRPr/>
            </a:lvl9pPr>
          </a:lstStyle>
          <a:p/>
        </p:txBody>
      </p:sp>
      <p:sp>
        <p:nvSpPr>
          <p:cNvPr id="340" name="Google Shape;340;p60"/>
          <p:cNvSpPr txBox="1"/>
          <p:nvPr>
            <p:ph idx="1" type="body"/>
          </p:nvPr>
        </p:nvSpPr>
        <p:spPr>
          <a:xfrm>
            <a:off x="952500" y="2603500"/>
            <a:ext cx="5334000" cy="6286500"/>
          </a:xfrm>
          <a:prstGeom prst="rect">
            <a:avLst/>
          </a:prstGeom>
          <a:noFill/>
          <a:ln>
            <a:noFill/>
          </a:ln>
        </p:spPr>
        <p:txBody>
          <a:bodyPr anchorCtr="0" anchor="t" bIns="50800" lIns="50800" spcFirstLastPara="1" rIns="50800" wrap="square" tIns="50800">
            <a:noAutofit/>
          </a:bodyPr>
          <a:lstStyle>
            <a:lvl1pPr indent="-314325" lvl="0" marL="457200" rtl="0" algn="l">
              <a:lnSpc>
                <a:spcPct val="100000"/>
              </a:lnSpc>
              <a:spcBef>
                <a:spcPts val="1600"/>
              </a:spcBef>
              <a:spcAft>
                <a:spcPts val="0"/>
              </a:spcAft>
              <a:buClr>
                <a:srgbClr val="000000"/>
              </a:buClr>
              <a:buSzPts val="1350"/>
              <a:buChar char="•"/>
              <a:defRPr/>
            </a:lvl1pPr>
            <a:lvl2pPr indent="-342900" lvl="1" marL="914400" rtl="0" algn="l">
              <a:lnSpc>
                <a:spcPct val="100000"/>
              </a:lnSpc>
              <a:spcBef>
                <a:spcPts val="1600"/>
              </a:spcBef>
              <a:spcAft>
                <a:spcPts val="0"/>
              </a:spcAft>
              <a:buClr>
                <a:srgbClr val="000000"/>
              </a:buClr>
              <a:buSzPts val="1800"/>
              <a:buFont typeface="Arial"/>
              <a:buChar char="•"/>
              <a:defRPr sz="2400"/>
            </a:lvl2pPr>
            <a:lvl3pPr indent="-342900" lvl="2" marL="1371600" rtl="0" algn="l">
              <a:lnSpc>
                <a:spcPct val="100000"/>
              </a:lnSpc>
              <a:spcBef>
                <a:spcPts val="1600"/>
              </a:spcBef>
              <a:spcAft>
                <a:spcPts val="0"/>
              </a:spcAft>
              <a:buClr>
                <a:srgbClr val="000000"/>
              </a:buClr>
              <a:buSzPts val="1800"/>
              <a:buFont typeface="Arial"/>
              <a:buChar char="•"/>
              <a:defRPr sz="2400"/>
            </a:lvl3pPr>
            <a:lvl4pPr indent="-342900" lvl="3" marL="1828800" rtl="0" algn="l">
              <a:lnSpc>
                <a:spcPct val="100000"/>
              </a:lnSpc>
              <a:spcBef>
                <a:spcPts val="1600"/>
              </a:spcBef>
              <a:spcAft>
                <a:spcPts val="0"/>
              </a:spcAft>
              <a:buClr>
                <a:srgbClr val="000000"/>
              </a:buClr>
              <a:buSzPts val="1800"/>
              <a:buFont typeface="Arial"/>
              <a:buChar char="•"/>
              <a:defRPr sz="2400"/>
            </a:lvl4pPr>
            <a:lvl5pPr indent="-342900" lvl="4" marL="2286000" rtl="0" algn="l">
              <a:lnSpc>
                <a:spcPct val="100000"/>
              </a:lnSpc>
              <a:spcBef>
                <a:spcPts val="1600"/>
              </a:spcBef>
              <a:spcAft>
                <a:spcPts val="0"/>
              </a:spcAft>
              <a:buClr>
                <a:srgbClr val="000000"/>
              </a:buClr>
              <a:buSzPts val="1800"/>
              <a:buFont typeface="Arial"/>
              <a:buChar char="•"/>
              <a:defRPr sz="2400"/>
            </a:lvl5pPr>
            <a:lvl6pPr indent="-228600" lvl="5" marL="2743200" rtl="0" algn="l">
              <a:lnSpc>
                <a:spcPct val="100000"/>
              </a:lnSpc>
              <a:spcBef>
                <a:spcPts val="1600"/>
              </a:spcBef>
              <a:spcAft>
                <a:spcPts val="0"/>
              </a:spcAft>
              <a:buClr>
                <a:srgbClr val="000000"/>
              </a:buClr>
              <a:buSzPts val="1800"/>
              <a:buNone/>
              <a:defRPr/>
            </a:lvl6pPr>
            <a:lvl7pPr indent="-228600" lvl="6" marL="3200400" rtl="0" algn="l">
              <a:lnSpc>
                <a:spcPct val="100000"/>
              </a:lnSpc>
              <a:spcBef>
                <a:spcPts val="1600"/>
              </a:spcBef>
              <a:spcAft>
                <a:spcPts val="0"/>
              </a:spcAft>
              <a:buClr>
                <a:srgbClr val="000000"/>
              </a:buClr>
              <a:buSzPts val="1800"/>
              <a:buNone/>
              <a:defRPr/>
            </a:lvl7pPr>
            <a:lvl8pPr indent="-228600" lvl="7" marL="3657600" rtl="0" algn="l">
              <a:lnSpc>
                <a:spcPct val="100000"/>
              </a:lnSpc>
              <a:spcBef>
                <a:spcPts val="1600"/>
              </a:spcBef>
              <a:spcAft>
                <a:spcPts val="0"/>
              </a:spcAft>
              <a:buClr>
                <a:srgbClr val="000000"/>
              </a:buClr>
              <a:buSzPts val="1800"/>
              <a:buNone/>
              <a:defRPr/>
            </a:lvl8pPr>
            <a:lvl9pPr indent="-228600" lvl="8" marL="4114800" rtl="0" algn="l">
              <a:lnSpc>
                <a:spcPct val="100000"/>
              </a:lnSpc>
              <a:spcBef>
                <a:spcPts val="1600"/>
              </a:spcBef>
              <a:spcAft>
                <a:spcPts val="0"/>
              </a:spcAft>
              <a:buClr>
                <a:srgbClr val="000000"/>
              </a:buClr>
              <a:buSzPts val="1800"/>
              <a:buNone/>
              <a:defRPr/>
            </a:lvl9pPr>
          </a:lstStyle>
          <a:p/>
        </p:txBody>
      </p:sp>
      <p:sp>
        <p:nvSpPr>
          <p:cNvPr id="341" name="Google Shape;341;p60"/>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42" name="Google Shape;342;p60"/>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343" name="Google Shape;343;p60"/>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1" showMasterSp="0">
  <p:cSld name="TITLE_AND_BODY_1">
    <p:bg>
      <p:bgPr>
        <a:blipFill rotWithShape="1">
          <a:blip r:embed="rId2">
            <a:alphaModFix/>
          </a:blip>
          <a:tile algn="tl" flip="none" tx="0" sx="99997" ty="0" sy="99997"/>
        </a:blipFill>
      </p:bgPr>
    </p:bg>
    <p:spTree>
      <p:nvGrpSpPr>
        <p:cNvPr id="344" name="Shape 344"/>
        <p:cNvGrpSpPr/>
        <p:nvPr/>
      </p:nvGrpSpPr>
      <p:grpSpPr>
        <a:xfrm>
          <a:off x="0" y="0"/>
          <a:ext cx="0" cy="0"/>
          <a:chOff x="0" y="0"/>
          <a:chExt cx="0" cy="0"/>
        </a:xfrm>
      </p:grpSpPr>
      <p:sp>
        <p:nvSpPr>
          <p:cNvPr id="345" name="Google Shape;345;p61"/>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46" name="Google Shape;346;p61"/>
          <p:cNvSpPr/>
          <p:nvPr/>
        </p:nvSpPr>
        <p:spPr>
          <a:xfrm>
            <a:off x="-15627" y="1302593"/>
            <a:ext cx="13036200" cy="7148400"/>
          </a:xfrm>
          <a:prstGeom prst="rect">
            <a:avLst/>
          </a:prstGeom>
          <a:solidFill>
            <a:srgbClr val="FFFFFF">
              <a:alpha val="74510"/>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347" name="Google Shape;347;p61"/>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rmAutofit/>
          </a:bodyPr>
          <a:lstStyle>
            <a:lvl1pPr lvl="0" rtl="0" algn="ctr">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348" name="Google Shape;348;p61"/>
          <p:cNvSpPr txBox="1"/>
          <p:nvPr>
            <p:ph idx="12" type="sldNum"/>
          </p:nvPr>
        </p:nvSpPr>
        <p:spPr>
          <a:xfrm>
            <a:off x="12269112" y="9114940"/>
            <a:ext cx="448200" cy="410400"/>
          </a:xfrm>
          <a:prstGeom prst="rect">
            <a:avLst/>
          </a:prstGeom>
          <a:noFill/>
          <a:ln>
            <a:noFill/>
          </a:ln>
        </p:spPr>
        <p:txBody>
          <a:bodyPr anchorCtr="0" anchor="t" bIns="50800" lIns="50800" spcFirstLastPara="1" rIns="50800" wrap="square" tIns="50800">
            <a:sp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画像（縦長）" showMasterSp="0">
  <p:cSld name="画像（縦長）">
    <p:bg>
      <p:bgPr>
        <a:blipFill rotWithShape="1">
          <a:blip r:embed="rId2">
            <a:alphaModFix/>
          </a:blip>
          <a:tile algn="tl" flip="none" tx="0" sx="99997" ty="0" sy="99997"/>
        </a:blipFill>
      </p:bgPr>
    </p:bg>
    <p:spTree>
      <p:nvGrpSpPr>
        <p:cNvPr id="349" name="Shape 349"/>
        <p:cNvGrpSpPr/>
        <p:nvPr/>
      </p:nvGrpSpPr>
      <p:grpSpPr>
        <a:xfrm>
          <a:off x="0" y="0"/>
          <a:ext cx="0" cy="0"/>
          <a:chOff x="0" y="0"/>
          <a:chExt cx="0" cy="0"/>
        </a:xfrm>
      </p:grpSpPr>
      <p:sp>
        <p:nvSpPr>
          <p:cNvPr id="350" name="Google Shape;350;p62"/>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51" name="Google Shape;351;p62"/>
          <p:cNvSpPr/>
          <p:nvPr>
            <p:ph idx="2" type="pic"/>
          </p:nvPr>
        </p:nvSpPr>
        <p:spPr>
          <a:xfrm>
            <a:off x="3172417" y="635000"/>
            <a:ext cx="12357000" cy="8238000"/>
          </a:xfrm>
          <a:prstGeom prst="rect">
            <a:avLst/>
          </a:prstGeom>
          <a:noFill/>
          <a:ln>
            <a:noFill/>
          </a:ln>
          <a:effectLst>
            <a:outerShdw blurRad="127000" rotWithShape="0" dir="5400000" dist="114245">
              <a:srgbClr val="000000">
                <a:alpha val="49410"/>
              </a:srgbClr>
            </a:outerShdw>
          </a:effectLst>
        </p:spPr>
      </p:sp>
      <p:sp>
        <p:nvSpPr>
          <p:cNvPr id="352" name="Google Shape;352;p62"/>
          <p:cNvSpPr/>
          <p:nvPr/>
        </p:nvSpPr>
        <p:spPr>
          <a:xfrm>
            <a:off x="599644" y="618569"/>
            <a:ext cx="6293700" cy="8229600"/>
          </a:xfrm>
          <a:prstGeom prst="rect">
            <a:avLst/>
          </a:prstGeom>
          <a:solidFill>
            <a:srgbClr val="FFFFFF">
              <a:alpha val="96470"/>
            </a:srgbClr>
          </a:solidFill>
          <a:ln>
            <a:noFill/>
          </a:ln>
          <a:effectLst>
            <a:outerShdw blurRad="127000" rotWithShape="0" dir="5400000" dist="114245">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353" name="Google Shape;353;p62"/>
          <p:cNvSpPr txBox="1"/>
          <p:nvPr>
            <p:ph type="title"/>
          </p:nvPr>
        </p:nvSpPr>
        <p:spPr>
          <a:xfrm>
            <a:off x="729335" y="903529"/>
            <a:ext cx="6028200" cy="2415600"/>
          </a:xfrm>
          <a:prstGeom prst="rect">
            <a:avLst/>
          </a:prstGeom>
          <a:noFill/>
          <a:ln>
            <a:noFill/>
          </a:ln>
        </p:spPr>
        <p:txBody>
          <a:bodyPr anchorCtr="0" anchor="b" bIns="50800" lIns="50800" spcFirstLastPara="1" rIns="50800" wrap="square" tIns="50800">
            <a:noAutofit/>
          </a:bodyPr>
          <a:lstStyle>
            <a:lvl1pPr lvl="0" rtl="0" algn="ctr">
              <a:lnSpc>
                <a:spcPct val="60000"/>
              </a:lnSpc>
              <a:spcBef>
                <a:spcPts val="0"/>
              </a:spcBef>
              <a:spcAft>
                <a:spcPts val="0"/>
              </a:spcAft>
              <a:buClr>
                <a:srgbClr val="DF1F00"/>
              </a:buClr>
              <a:buSzPts val="4800"/>
              <a:buFont typeface="Arial"/>
              <a:buNone/>
              <a:defRPr sz="4800">
                <a:solidFill>
                  <a:srgbClr val="DF1F00"/>
                </a:solidFill>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354" name="Google Shape;354;p62"/>
          <p:cNvSpPr txBox="1"/>
          <p:nvPr>
            <p:ph idx="1" type="body"/>
          </p:nvPr>
        </p:nvSpPr>
        <p:spPr>
          <a:xfrm>
            <a:off x="952500" y="4119320"/>
            <a:ext cx="5334000" cy="4428600"/>
          </a:xfrm>
          <a:prstGeom prst="rect">
            <a:avLst/>
          </a:prstGeom>
          <a:noFill/>
          <a:ln>
            <a:noFill/>
          </a:ln>
        </p:spPr>
        <p:txBody>
          <a:bodyPr anchorCtr="0" anchor="t" bIns="50800" lIns="50800" spcFirstLastPara="1" rIns="50800" wrap="square" tIns="50800">
            <a:noAutofit/>
          </a:bodyPr>
          <a:lstStyle>
            <a:lvl1pPr indent="-228600" lvl="0" marL="457200" rtl="0" algn="ctr">
              <a:lnSpc>
                <a:spcPct val="100000"/>
              </a:lnSpc>
              <a:spcBef>
                <a:spcPts val="0"/>
              </a:spcBef>
              <a:spcAft>
                <a:spcPts val="0"/>
              </a:spcAft>
              <a:buClr>
                <a:srgbClr val="000000"/>
              </a:buClr>
              <a:buSzPts val="1800"/>
              <a:buNone/>
              <a:defRPr/>
            </a:lvl1pPr>
            <a:lvl2pPr indent="-228600" lvl="1" marL="914400" rtl="0" algn="ctr">
              <a:lnSpc>
                <a:spcPct val="100000"/>
              </a:lnSpc>
              <a:spcBef>
                <a:spcPts val="0"/>
              </a:spcBef>
              <a:spcAft>
                <a:spcPts val="0"/>
              </a:spcAft>
              <a:buClr>
                <a:srgbClr val="000000"/>
              </a:buClr>
              <a:buSzPts val="1800"/>
              <a:buNone/>
              <a:defRPr/>
            </a:lvl2pPr>
            <a:lvl3pPr indent="-228600" lvl="2" marL="1371600" rtl="0" algn="ctr">
              <a:lnSpc>
                <a:spcPct val="100000"/>
              </a:lnSpc>
              <a:spcBef>
                <a:spcPts val="0"/>
              </a:spcBef>
              <a:spcAft>
                <a:spcPts val="0"/>
              </a:spcAft>
              <a:buClr>
                <a:srgbClr val="000000"/>
              </a:buClr>
              <a:buSzPts val="1800"/>
              <a:buNone/>
              <a:defRPr/>
            </a:lvl3pPr>
            <a:lvl4pPr indent="-228600" lvl="3" marL="1828800" rtl="0" algn="ctr">
              <a:lnSpc>
                <a:spcPct val="100000"/>
              </a:lnSpc>
              <a:spcBef>
                <a:spcPts val="0"/>
              </a:spcBef>
              <a:spcAft>
                <a:spcPts val="0"/>
              </a:spcAft>
              <a:buClr>
                <a:srgbClr val="000000"/>
              </a:buClr>
              <a:buSzPts val="1800"/>
              <a:buNone/>
              <a:defRPr/>
            </a:lvl4pPr>
            <a:lvl5pPr indent="-228600" lvl="4" marL="2286000" rtl="0" algn="ctr">
              <a:lnSpc>
                <a:spcPct val="100000"/>
              </a:lnSpc>
              <a:spcBef>
                <a:spcPts val="0"/>
              </a:spcBef>
              <a:spcAft>
                <a:spcPts val="0"/>
              </a:spcAft>
              <a:buClr>
                <a:srgbClr val="000000"/>
              </a:buClr>
              <a:buSzPts val="1800"/>
              <a:buNone/>
              <a:defRPr/>
            </a:lvl5pPr>
            <a:lvl6pPr indent="-228600" lvl="5" marL="2743200" rtl="0" algn="l">
              <a:lnSpc>
                <a:spcPct val="100000"/>
              </a:lnSpc>
              <a:spcBef>
                <a:spcPts val="2400"/>
              </a:spcBef>
              <a:spcAft>
                <a:spcPts val="0"/>
              </a:spcAft>
              <a:buClr>
                <a:srgbClr val="000000"/>
              </a:buClr>
              <a:buSzPts val="1350"/>
              <a:buNone/>
              <a:defRPr/>
            </a:lvl6pPr>
            <a:lvl7pPr indent="-228600" lvl="6" marL="3200400" rtl="0" algn="l">
              <a:lnSpc>
                <a:spcPct val="100000"/>
              </a:lnSpc>
              <a:spcBef>
                <a:spcPts val="2400"/>
              </a:spcBef>
              <a:spcAft>
                <a:spcPts val="0"/>
              </a:spcAft>
              <a:buClr>
                <a:srgbClr val="000000"/>
              </a:buClr>
              <a:buSzPts val="1350"/>
              <a:buNone/>
              <a:defRPr/>
            </a:lvl7pPr>
            <a:lvl8pPr indent="-228600" lvl="7" marL="3657600" rtl="0" algn="l">
              <a:lnSpc>
                <a:spcPct val="100000"/>
              </a:lnSpc>
              <a:spcBef>
                <a:spcPts val="2400"/>
              </a:spcBef>
              <a:spcAft>
                <a:spcPts val="0"/>
              </a:spcAft>
              <a:buClr>
                <a:srgbClr val="000000"/>
              </a:buClr>
              <a:buSzPts val="1350"/>
              <a:buNone/>
              <a:defRPr/>
            </a:lvl8pPr>
            <a:lvl9pPr indent="-228600" lvl="8" marL="4114800" rtl="0" algn="l">
              <a:lnSpc>
                <a:spcPct val="100000"/>
              </a:lnSpc>
              <a:spcBef>
                <a:spcPts val="2400"/>
              </a:spcBef>
              <a:spcAft>
                <a:spcPts val="0"/>
              </a:spcAft>
              <a:buClr>
                <a:srgbClr val="000000"/>
              </a:buClr>
              <a:buSzPts val="1350"/>
              <a:buNone/>
              <a:defRPr/>
            </a:lvl9pPr>
          </a:lstStyle>
          <a:p/>
        </p:txBody>
      </p:sp>
      <p:sp>
        <p:nvSpPr>
          <p:cNvPr id="355" name="Google Shape;355;p62"/>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1">
  <p:cSld name="タイトル&amp;箇条書き 5">
    <p:spTree>
      <p:nvGrpSpPr>
        <p:cNvPr id="356" name="Shape 356"/>
        <p:cNvGrpSpPr/>
        <p:nvPr/>
      </p:nvGrpSpPr>
      <p:grpSpPr>
        <a:xfrm>
          <a:off x="0" y="0"/>
          <a:ext cx="0" cy="0"/>
          <a:chOff x="0" y="0"/>
          <a:chExt cx="0" cy="0"/>
        </a:xfrm>
      </p:grpSpPr>
      <p:sp>
        <p:nvSpPr>
          <p:cNvPr id="357" name="Google Shape;357;p63"/>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rtl="0" algn="l">
              <a:lnSpc>
                <a:spcPct val="100000"/>
              </a:lnSpc>
              <a:spcBef>
                <a:spcPts val="0"/>
              </a:spcBef>
              <a:spcAft>
                <a:spcPts val="0"/>
              </a:spcAft>
              <a:buClr>
                <a:srgbClr val="C63024"/>
              </a:buClr>
              <a:buSzPts val="1800"/>
              <a:buNone/>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358" name="Google Shape;358;p63"/>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314325" lvl="0" marL="457200" rtl="0" algn="l">
              <a:lnSpc>
                <a:spcPct val="100000"/>
              </a:lnSpc>
              <a:spcBef>
                <a:spcPts val="2400"/>
              </a:spcBef>
              <a:spcAft>
                <a:spcPts val="0"/>
              </a:spcAft>
              <a:buClr>
                <a:srgbClr val="000000"/>
              </a:buClr>
              <a:buSzPts val="1350"/>
              <a:buChar char="•"/>
              <a:defRPr/>
            </a:lvl1pPr>
            <a:lvl2pPr indent="-314325" lvl="1" marL="914400" rtl="0" algn="l">
              <a:lnSpc>
                <a:spcPct val="100000"/>
              </a:lnSpc>
              <a:spcBef>
                <a:spcPts val="2400"/>
              </a:spcBef>
              <a:spcAft>
                <a:spcPts val="0"/>
              </a:spcAft>
              <a:buClr>
                <a:srgbClr val="000000"/>
              </a:buClr>
              <a:buSzPts val="1350"/>
              <a:buChar char="•"/>
              <a:defRPr/>
            </a:lvl2pPr>
            <a:lvl3pPr indent="-314325" lvl="2" marL="1371600" rtl="0" algn="l">
              <a:lnSpc>
                <a:spcPct val="100000"/>
              </a:lnSpc>
              <a:spcBef>
                <a:spcPts val="2400"/>
              </a:spcBef>
              <a:spcAft>
                <a:spcPts val="0"/>
              </a:spcAft>
              <a:buClr>
                <a:srgbClr val="000000"/>
              </a:buClr>
              <a:buSzPts val="1350"/>
              <a:buChar char="•"/>
              <a:defRPr/>
            </a:lvl3pPr>
            <a:lvl4pPr indent="-314325" lvl="3" marL="1828800" rtl="0" algn="l">
              <a:lnSpc>
                <a:spcPct val="100000"/>
              </a:lnSpc>
              <a:spcBef>
                <a:spcPts val="2400"/>
              </a:spcBef>
              <a:spcAft>
                <a:spcPts val="0"/>
              </a:spcAft>
              <a:buClr>
                <a:srgbClr val="000000"/>
              </a:buClr>
              <a:buSzPts val="1350"/>
              <a:buChar char="•"/>
              <a:defRPr/>
            </a:lvl4pPr>
            <a:lvl5pPr indent="-314325" lvl="4" marL="2286000" rtl="0" algn="l">
              <a:lnSpc>
                <a:spcPct val="100000"/>
              </a:lnSpc>
              <a:spcBef>
                <a:spcPts val="2400"/>
              </a:spcBef>
              <a:spcAft>
                <a:spcPts val="0"/>
              </a:spcAft>
              <a:buClr>
                <a:srgbClr val="000000"/>
              </a:buClr>
              <a:buSzPts val="1350"/>
              <a:buChar char="•"/>
              <a:defRPr/>
            </a:lvl5pPr>
            <a:lvl6pPr indent="-314325" lvl="5" marL="2743200" rtl="0" algn="l">
              <a:lnSpc>
                <a:spcPct val="100000"/>
              </a:lnSpc>
              <a:spcBef>
                <a:spcPts val="2400"/>
              </a:spcBef>
              <a:spcAft>
                <a:spcPts val="0"/>
              </a:spcAft>
              <a:buClr>
                <a:srgbClr val="000000"/>
              </a:buClr>
              <a:buSzPts val="1350"/>
              <a:buChar char="•"/>
              <a:defRPr/>
            </a:lvl6pPr>
            <a:lvl7pPr indent="-314325" lvl="6" marL="3200400" rtl="0" algn="l">
              <a:lnSpc>
                <a:spcPct val="100000"/>
              </a:lnSpc>
              <a:spcBef>
                <a:spcPts val="2400"/>
              </a:spcBef>
              <a:spcAft>
                <a:spcPts val="0"/>
              </a:spcAft>
              <a:buClr>
                <a:srgbClr val="000000"/>
              </a:buClr>
              <a:buSzPts val="1350"/>
              <a:buChar char="•"/>
              <a:defRPr/>
            </a:lvl7pPr>
            <a:lvl8pPr indent="-314325" lvl="7" marL="3657600" rtl="0" algn="l">
              <a:lnSpc>
                <a:spcPct val="100000"/>
              </a:lnSpc>
              <a:spcBef>
                <a:spcPts val="2400"/>
              </a:spcBef>
              <a:spcAft>
                <a:spcPts val="0"/>
              </a:spcAft>
              <a:buClr>
                <a:srgbClr val="000000"/>
              </a:buClr>
              <a:buSzPts val="1350"/>
              <a:buChar char="•"/>
              <a:defRPr/>
            </a:lvl8pPr>
            <a:lvl9pPr indent="-314325" lvl="8" marL="4114800" rtl="0" algn="l">
              <a:lnSpc>
                <a:spcPct val="100000"/>
              </a:lnSpc>
              <a:spcBef>
                <a:spcPts val="2400"/>
              </a:spcBef>
              <a:spcAft>
                <a:spcPts val="0"/>
              </a:spcAft>
              <a:buClr>
                <a:srgbClr val="000000"/>
              </a:buClr>
              <a:buSzPts val="1350"/>
              <a:buChar char="•"/>
              <a:defRPr/>
            </a:lvl9pPr>
          </a:lstStyle>
          <a:p/>
        </p:txBody>
      </p:sp>
      <p:sp>
        <p:nvSpPr>
          <p:cNvPr id="359" name="Google Shape;359;p63"/>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中央） 1" showMasterSp="0">
  <p:cSld name="TITLE_AND_BODY_1">
    <p:bg>
      <p:bgPr>
        <a:blipFill rotWithShape="1">
          <a:blip r:embed="rId2">
            <a:alphaModFix/>
          </a:blip>
          <a:tile algn="tl" flip="none" tx="0" sx="99996" ty="0" sy="99996"/>
        </a:blipFill>
      </p:bgPr>
    </p:bg>
    <p:spTree>
      <p:nvGrpSpPr>
        <p:cNvPr id="42" name="Shape 42"/>
        <p:cNvGrpSpPr/>
        <p:nvPr/>
      </p:nvGrpSpPr>
      <p:grpSpPr>
        <a:xfrm>
          <a:off x="0" y="0"/>
          <a:ext cx="0" cy="0"/>
          <a:chOff x="0" y="0"/>
          <a:chExt cx="0" cy="0"/>
        </a:xfrm>
      </p:grpSpPr>
      <p:sp>
        <p:nvSpPr>
          <p:cNvPr id="43" name="Google Shape;43;p7"/>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44" name="Google Shape;44;p7"/>
          <p:cNvSpPr/>
          <p:nvPr/>
        </p:nvSpPr>
        <p:spPr>
          <a:xfrm>
            <a:off x="-15627" y="1302593"/>
            <a:ext cx="13036200" cy="7148400"/>
          </a:xfrm>
          <a:prstGeom prst="rect">
            <a:avLst/>
          </a:prstGeom>
          <a:solidFill>
            <a:srgbClr val="FFFFFF">
              <a:alpha val="74509"/>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45" name="Google Shape;45;p7"/>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C63024"/>
              </a:buClr>
              <a:buSzPts val="1800"/>
              <a:buNone/>
              <a:defRPr/>
            </a:lvl1pPr>
            <a:lvl2pPr lvl="1" algn="l">
              <a:lnSpc>
                <a:spcPct val="100000"/>
              </a:lnSpc>
              <a:spcBef>
                <a:spcPts val="0"/>
              </a:spcBef>
              <a:spcAft>
                <a:spcPts val="0"/>
              </a:spcAft>
              <a:buClr>
                <a:srgbClr val="C63024"/>
              </a:buClr>
              <a:buSzPts val="1800"/>
              <a:buNone/>
              <a:defRPr/>
            </a:lvl2pPr>
            <a:lvl3pPr lvl="2" algn="l">
              <a:lnSpc>
                <a:spcPct val="100000"/>
              </a:lnSpc>
              <a:spcBef>
                <a:spcPts val="0"/>
              </a:spcBef>
              <a:spcAft>
                <a:spcPts val="0"/>
              </a:spcAft>
              <a:buClr>
                <a:srgbClr val="C63024"/>
              </a:buClr>
              <a:buSzPts val="1800"/>
              <a:buNone/>
              <a:defRPr/>
            </a:lvl3pPr>
            <a:lvl4pPr lvl="3" algn="l">
              <a:lnSpc>
                <a:spcPct val="100000"/>
              </a:lnSpc>
              <a:spcBef>
                <a:spcPts val="0"/>
              </a:spcBef>
              <a:spcAft>
                <a:spcPts val="0"/>
              </a:spcAft>
              <a:buClr>
                <a:srgbClr val="C63024"/>
              </a:buClr>
              <a:buSzPts val="1800"/>
              <a:buNone/>
              <a:defRPr/>
            </a:lvl4pPr>
            <a:lvl5pPr lvl="4" algn="l">
              <a:lnSpc>
                <a:spcPct val="100000"/>
              </a:lnSpc>
              <a:spcBef>
                <a:spcPts val="0"/>
              </a:spcBef>
              <a:spcAft>
                <a:spcPts val="0"/>
              </a:spcAft>
              <a:buClr>
                <a:srgbClr val="C63024"/>
              </a:buClr>
              <a:buSzPts val="1800"/>
              <a:buNone/>
              <a:defRPr/>
            </a:lvl5pPr>
            <a:lvl6pPr lvl="5" algn="l">
              <a:lnSpc>
                <a:spcPct val="100000"/>
              </a:lnSpc>
              <a:spcBef>
                <a:spcPts val="0"/>
              </a:spcBef>
              <a:spcAft>
                <a:spcPts val="0"/>
              </a:spcAft>
              <a:buClr>
                <a:srgbClr val="C63024"/>
              </a:buClr>
              <a:buSzPts val="1800"/>
              <a:buNone/>
              <a:defRPr/>
            </a:lvl6pPr>
            <a:lvl7pPr lvl="6" algn="l">
              <a:lnSpc>
                <a:spcPct val="100000"/>
              </a:lnSpc>
              <a:spcBef>
                <a:spcPts val="0"/>
              </a:spcBef>
              <a:spcAft>
                <a:spcPts val="0"/>
              </a:spcAft>
              <a:buClr>
                <a:srgbClr val="C63024"/>
              </a:buClr>
              <a:buSzPts val="1800"/>
              <a:buNone/>
              <a:defRPr/>
            </a:lvl7pPr>
            <a:lvl8pPr lvl="7" algn="l">
              <a:lnSpc>
                <a:spcPct val="100000"/>
              </a:lnSpc>
              <a:spcBef>
                <a:spcPts val="0"/>
              </a:spcBef>
              <a:spcAft>
                <a:spcPts val="0"/>
              </a:spcAft>
              <a:buClr>
                <a:srgbClr val="C63024"/>
              </a:buClr>
              <a:buSzPts val="1800"/>
              <a:buNone/>
              <a:defRPr/>
            </a:lvl8pPr>
            <a:lvl9pPr lvl="8" algn="l">
              <a:lnSpc>
                <a:spcPct val="100000"/>
              </a:lnSpc>
              <a:spcBef>
                <a:spcPts val="0"/>
              </a:spcBef>
              <a:spcAft>
                <a:spcPts val="0"/>
              </a:spcAft>
              <a:buClr>
                <a:srgbClr val="C63024"/>
              </a:buClr>
              <a:buSzPts val="1800"/>
              <a:buNone/>
              <a:defRPr/>
            </a:lvl9pPr>
          </a:lstStyle>
          <a:p/>
        </p:txBody>
      </p:sp>
      <p:sp>
        <p:nvSpPr>
          <p:cNvPr id="46" name="Google Shape;46;p7"/>
          <p:cNvSpPr txBox="1"/>
          <p:nvPr>
            <p:ph idx="12" type="sldNum"/>
          </p:nvPr>
        </p:nvSpPr>
        <p:spPr>
          <a:xfrm>
            <a:off x="12269112" y="9114940"/>
            <a:ext cx="448200" cy="4104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画像（縦長） 1" showMasterSp="0">
  <p:cSld name="画像（縦長）_1">
    <p:bg>
      <p:bgPr>
        <a:blipFill rotWithShape="1">
          <a:blip r:embed="rId2">
            <a:alphaModFix/>
          </a:blip>
          <a:tile algn="tl" flip="none" tx="0" sx="99997" ty="0" sy="99997"/>
        </a:blipFill>
      </p:bgPr>
    </p:bg>
    <p:spTree>
      <p:nvGrpSpPr>
        <p:cNvPr id="360" name="Shape 360"/>
        <p:cNvGrpSpPr/>
        <p:nvPr/>
      </p:nvGrpSpPr>
      <p:grpSpPr>
        <a:xfrm>
          <a:off x="0" y="0"/>
          <a:ext cx="0" cy="0"/>
          <a:chOff x="0" y="0"/>
          <a:chExt cx="0" cy="0"/>
        </a:xfrm>
      </p:grpSpPr>
      <p:sp>
        <p:nvSpPr>
          <p:cNvPr id="361" name="Google Shape;361;p64"/>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362" name="Google Shape;362;p64"/>
          <p:cNvSpPr/>
          <p:nvPr>
            <p:ph idx="2" type="pic"/>
          </p:nvPr>
        </p:nvSpPr>
        <p:spPr>
          <a:xfrm>
            <a:off x="3172417" y="635000"/>
            <a:ext cx="12357000" cy="8238000"/>
          </a:xfrm>
          <a:prstGeom prst="rect">
            <a:avLst/>
          </a:prstGeom>
          <a:noFill/>
          <a:ln>
            <a:noFill/>
          </a:ln>
          <a:effectLst>
            <a:outerShdw blurRad="127000" rotWithShape="0" dir="5400000" dist="114245">
              <a:srgbClr val="000000">
                <a:alpha val="49800"/>
              </a:srgbClr>
            </a:outerShdw>
          </a:effectLst>
        </p:spPr>
        <p:txBody>
          <a:bodyPr anchorCtr="0" anchor="t" bIns="45700" lIns="91425" spcFirstLastPara="1" rIns="91425" wrap="square" tIns="45700">
            <a:noAutofit/>
          </a:bodyPr>
          <a:lstStyle>
            <a:lvl1pPr lvl="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1pPr>
            <a:lvl2pPr lvl="1"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2pPr>
            <a:lvl3pPr lvl="2"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3pPr>
            <a:lvl4pPr lvl="3"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4pPr>
            <a:lvl5pPr lvl="4"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5pPr>
            <a:lvl6pPr lvl="5"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6pPr>
            <a:lvl7pPr lvl="6"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7pPr>
            <a:lvl8pPr lvl="7"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8pPr>
            <a:lvl9pPr lvl="8"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9pPr>
          </a:lstStyle>
          <a:p/>
        </p:txBody>
      </p:sp>
      <p:sp>
        <p:nvSpPr>
          <p:cNvPr id="363" name="Google Shape;363;p64"/>
          <p:cNvSpPr/>
          <p:nvPr/>
        </p:nvSpPr>
        <p:spPr>
          <a:xfrm>
            <a:off x="599644" y="618569"/>
            <a:ext cx="6293700" cy="8229600"/>
          </a:xfrm>
          <a:prstGeom prst="rect">
            <a:avLst/>
          </a:prstGeom>
          <a:solidFill>
            <a:srgbClr val="FFFFFF">
              <a:alpha val="96860"/>
            </a:srgbClr>
          </a:solidFill>
          <a:ln>
            <a:noFill/>
          </a:ln>
          <a:effectLst>
            <a:outerShdw blurRad="127000" rotWithShape="0" dir="5400000" dist="114245">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364" name="Google Shape;364;p64"/>
          <p:cNvSpPr txBox="1"/>
          <p:nvPr>
            <p:ph type="title"/>
          </p:nvPr>
        </p:nvSpPr>
        <p:spPr>
          <a:xfrm>
            <a:off x="729335" y="903529"/>
            <a:ext cx="6028200" cy="2415600"/>
          </a:xfrm>
          <a:prstGeom prst="rect">
            <a:avLst/>
          </a:prstGeom>
          <a:noFill/>
          <a:ln>
            <a:noFill/>
          </a:ln>
        </p:spPr>
        <p:txBody>
          <a:bodyPr anchorCtr="0" anchor="b" bIns="50800" lIns="50800" spcFirstLastPara="1" rIns="50800" wrap="square" tIns="50800">
            <a:noAutofit/>
          </a:bodyPr>
          <a:lstStyle>
            <a:lvl1pPr lvl="0" rtl="0" algn="ctr">
              <a:lnSpc>
                <a:spcPct val="60000"/>
              </a:lnSpc>
              <a:spcBef>
                <a:spcPts val="0"/>
              </a:spcBef>
              <a:spcAft>
                <a:spcPts val="0"/>
              </a:spcAft>
              <a:buClr>
                <a:srgbClr val="DF1F00"/>
              </a:buClr>
              <a:buSzPts val="4800"/>
              <a:buFont typeface="Arial"/>
              <a:buNone/>
              <a:defRPr sz="4800">
                <a:solidFill>
                  <a:srgbClr val="DF1F00"/>
                </a:solidFill>
              </a:defRPr>
            </a:lvl1pPr>
            <a:lvl2pPr lvl="1" rtl="0" algn="l">
              <a:lnSpc>
                <a:spcPct val="100000"/>
              </a:lnSpc>
              <a:spcBef>
                <a:spcPts val="0"/>
              </a:spcBef>
              <a:spcAft>
                <a:spcPts val="0"/>
              </a:spcAft>
              <a:buClr>
                <a:srgbClr val="C63024"/>
              </a:buClr>
              <a:buSzPts val="1800"/>
              <a:buNone/>
              <a:defRPr/>
            </a:lvl2pPr>
            <a:lvl3pPr lvl="2" rtl="0" algn="l">
              <a:lnSpc>
                <a:spcPct val="100000"/>
              </a:lnSpc>
              <a:spcBef>
                <a:spcPts val="0"/>
              </a:spcBef>
              <a:spcAft>
                <a:spcPts val="0"/>
              </a:spcAft>
              <a:buClr>
                <a:srgbClr val="C63024"/>
              </a:buClr>
              <a:buSzPts val="1800"/>
              <a:buNone/>
              <a:defRPr/>
            </a:lvl3pPr>
            <a:lvl4pPr lvl="3" rtl="0" algn="l">
              <a:lnSpc>
                <a:spcPct val="100000"/>
              </a:lnSpc>
              <a:spcBef>
                <a:spcPts val="0"/>
              </a:spcBef>
              <a:spcAft>
                <a:spcPts val="0"/>
              </a:spcAft>
              <a:buClr>
                <a:srgbClr val="C63024"/>
              </a:buClr>
              <a:buSzPts val="1800"/>
              <a:buNone/>
              <a:defRPr/>
            </a:lvl4pPr>
            <a:lvl5pPr lvl="4" rtl="0" algn="l">
              <a:lnSpc>
                <a:spcPct val="100000"/>
              </a:lnSpc>
              <a:spcBef>
                <a:spcPts val="0"/>
              </a:spcBef>
              <a:spcAft>
                <a:spcPts val="0"/>
              </a:spcAft>
              <a:buClr>
                <a:srgbClr val="C63024"/>
              </a:buClr>
              <a:buSzPts val="1800"/>
              <a:buNone/>
              <a:defRPr/>
            </a:lvl5pPr>
            <a:lvl6pPr lvl="5" rtl="0" algn="l">
              <a:lnSpc>
                <a:spcPct val="100000"/>
              </a:lnSpc>
              <a:spcBef>
                <a:spcPts val="0"/>
              </a:spcBef>
              <a:spcAft>
                <a:spcPts val="0"/>
              </a:spcAft>
              <a:buClr>
                <a:srgbClr val="C63024"/>
              </a:buClr>
              <a:buSzPts val="1800"/>
              <a:buNone/>
              <a:defRPr/>
            </a:lvl6pPr>
            <a:lvl7pPr lvl="6" rtl="0" algn="l">
              <a:lnSpc>
                <a:spcPct val="100000"/>
              </a:lnSpc>
              <a:spcBef>
                <a:spcPts val="0"/>
              </a:spcBef>
              <a:spcAft>
                <a:spcPts val="0"/>
              </a:spcAft>
              <a:buClr>
                <a:srgbClr val="C63024"/>
              </a:buClr>
              <a:buSzPts val="1800"/>
              <a:buNone/>
              <a:defRPr/>
            </a:lvl7pPr>
            <a:lvl8pPr lvl="7" rtl="0" algn="l">
              <a:lnSpc>
                <a:spcPct val="100000"/>
              </a:lnSpc>
              <a:spcBef>
                <a:spcPts val="0"/>
              </a:spcBef>
              <a:spcAft>
                <a:spcPts val="0"/>
              </a:spcAft>
              <a:buClr>
                <a:srgbClr val="C63024"/>
              </a:buClr>
              <a:buSzPts val="1800"/>
              <a:buNone/>
              <a:defRPr/>
            </a:lvl8pPr>
            <a:lvl9pPr lvl="8" rtl="0" algn="l">
              <a:lnSpc>
                <a:spcPct val="100000"/>
              </a:lnSpc>
              <a:spcBef>
                <a:spcPts val="0"/>
              </a:spcBef>
              <a:spcAft>
                <a:spcPts val="0"/>
              </a:spcAft>
              <a:buClr>
                <a:srgbClr val="C63024"/>
              </a:buClr>
              <a:buSzPts val="1800"/>
              <a:buNone/>
              <a:defRPr/>
            </a:lvl9pPr>
          </a:lstStyle>
          <a:p/>
        </p:txBody>
      </p:sp>
      <p:sp>
        <p:nvSpPr>
          <p:cNvPr id="365" name="Google Shape;365;p64"/>
          <p:cNvSpPr txBox="1"/>
          <p:nvPr>
            <p:ph idx="1" type="body"/>
          </p:nvPr>
        </p:nvSpPr>
        <p:spPr>
          <a:xfrm>
            <a:off x="952500" y="4119320"/>
            <a:ext cx="5334000" cy="4428600"/>
          </a:xfrm>
          <a:prstGeom prst="rect">
            <a:avLst/>
          </a:prstGeom>
          <a:noFill/>
          <a:ln>
            <a:noFill/>
          </a:ln>
        </p:spPr>
        <p:txBody>
          <a:bodyPr anchorCtr="0" anchor="t" bIns="50800" lIns="50800" spcFirstLastPara="1" rIns="50800" wrap="square" tIns="50800">
            <a:noAutofit/>
          </a:bodyPr>
          <a:lstStyle>
            <a:lvl1pPr indent="-228600" lvl="0" marL="457200" rtl="0" algn="ctr">
              <a:lnSpc>
                <a:spcPct val="100000"/>
              </a:lnSpc>
              <a:spcBef>
                <a:spcPts val="0"/>
              </a:spcBef>
              <a:spcAft>
                <a:spcPts val="0"/>
              </a:spcAft>
              <a:buClr>
                <a:srgbClr val="000000"/>
              </a:buClr>
              <a:buSzPts val="1800"/>
              <a:buNone/>
              <a:defRPr/>
            </a:lvl1pPr>
            <a:lvl2pPr indent="-228600" lvl="1" marL="914400" rtl="0" algn="ctr">
              <a:lnSpc>
                <a:spcPct val="100000"/>
              </a:lnSpc>
              <a:spcBef>
                <a:spcPts val="0"/>
              </a:spcBef>
              <a:spcAft>
                <a:spcPts val="0"/>
              </a:spcAft>
              <a:buClr>
                <a:srgbClr val="000000"/>
              </a:buClr>
              <a:buSzPts val="1800"/>
              <a:buNone/>
              <a:defRPr/>
            </a:lvl2pPr>
            <a:lvl3pPr indent="-228600" lvl="2" marL="1371600" rtl="0" algn="ctr">
              <a:lnSpc>
                <a:spcPct val="100000"/>
              </a:lnSpc>
              <a:spcBef>
                <a:spcPts val="0"/>
              </a:spcBef>
              <a:spcAft>
                <a:spcPts val="0"/>
              </a:spcAft>
              <a:buClr>
                <a:srgbClr val="000000"/>
              </a:buClr>
              <a:buSzPts val="1800"/>
              <a:buNone/>
              <a:defRPr/>
            </a:lvl3pPr>
            <a:lvl4pPr indent="-228600" lvl="3" marL="1828800" rtl="0" algn="ctr">
              <a:lnSpc>
                <a:spcPct val="100000"/>
              </a:lnSpc>
              <a:spcBef>
                <a:spcPts val="0"/>
              </a:spcBef>
              <a:spcAft>
                <a:spcPts val="0"/>
              </a:spcAft>
              <a:buClr>
                <a:srgbClr val="000000"/>
              </a:buClr>
              <a:buSzPts val="1800"/>
              <a:buNone/>
              <a:defRPr/>
            </a:lvl4pPr>
            <a:lvl5pPr indent="-228600" lvl="4" marL="2286000" rtl="0" algn="ctr">
              <a:lnSpc>
                <a:spcPct val="100000"/>
              </a:lnSpc>
              <a:spcBef>
                <a:spcPts val="0"/>
              </a:spcBef>
              <a:spcAft>
                <a:spcPts val="0"/>
              </a:spcAft>
              <a:buClr>
                <a:srgbClr val="000000"/>
              </a:buClr>
              <a:buSzPts val="1800"/>
              <a:buNone/>
              <a:defRPr/>
            </a:lvl5pPr>
            <a:lvl6pPr indent="-228600" lvl="5" marL="2743200" rtl="0" algn="l">
              <a:lnSpc>
                <a:spcPct val="100000"/>
              </a:lnSpc>
              <a:spcBef>
                <a:spcPts val="2400"/>
              </a:spcBef>
              <a:spcAft>
                <a:spcPts val="0"/>
              </a:spcAft>
              <a:buClr>
                <a:srgbClr val="000000"/>
              </a:buClr>
              <a:buSzPts val="1350"/>
              <a:buNone/>
              <a:defRPr/>
            </a:lvl6pPr>
            <a:lvl7pPr indent="-228600" lvl="6" marL="3200400" rtl="0" algn="l">
              <a:lnSpc>
                <a:spcPct val="100000"/>
              </a:lnSpc>
              <a:spcBef>
                <a:spcPts val="2400"/>
              </a:spcBef>
              <a:spcAft>
                <a:spcPts val="0"/>
              </a:spcAft>
              <a:buClr>
                <a:srgbClr val="000000"/>
              </a:buClr>
              <a:buSzPts val="1350"/>
              <a:buNone/>
              <a:defRPr/>
            </a:lvl7pPr>
            <a:lvl8pPr indent="-228600" lvl="7" marL="3657600" rtl="0" algn="l">
              <a:lnSpc>
                <a:spcPct val="100000"/>
              </a:lnSpc>
              <a:spcBef>
                <a:spcPts val="2400"/>
              </a:spcBef>
              <a:spcAft>
                <a:spcPts val="0"/>
              </a:spcAft>
              <a:buClr>
                <a:srgbClr val="000000"/>
              </a:buClr>
              <a:buSzPts val="1350"/>
              <a:buNone/>
              <a:defRPr/>
            </a:lvl8pPr>
            <a:lvl9pPr indent="-228600" lvl="8" marL="4114800" rtl="0" algn="l">
              <a:lnSpc>
                <a:spcPct val="100000"/>
              </a:lnSpc>
              <a:spcBef>
                <a:spcPts val="2400"/>
              </a:spcBef>
              <a:spcAft>
                <a:spcPts val="0"/>
              </a:spcAft>
              <a:buClr>
                <a:srgbClr val="000000"/>
              </a:buClr>
              <a:buSzPts val="1350"/>
              <a:buNone/>
              <a:defRPr/>
            </a:lvl9pPr>
          </a:lstStyle>
          <a:p/>
        </p:txBody>
      </p:sp>
      <p:sp>
        <p:nvSpPr>
          <p:cNvPr id="366" name="Google Shape;366;p64"/>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rtl="0" algn="ctr">
              <a:lnSpc>
                <a:spcPct val="100000"/>
              </a:lnSpc>
              <a:spcBef>
                <a:spcPts val="0"/>
              </a:spcBef>
              <a:spcAft>
                <a:spcPts val="0"/>
              </a:spcAft>
              <a:buClr>
                <a:srgbClr val="FFFFFF"/>
              </a:buClr>
              <a:buSzPts val="2000"/>
              <a:buFont typeface="Arial"/>
              <a:buNone/>
              <a:defRPr sz="2000">
                <a:solidFill>
                  <a:srgbClr val="FFFFFF"/>
                </a:solidFill>
              </a:defRPr>
            </a:lvl1pPr>
            <a:lvl2pPr indent="0" lvl="1" marL="0" rtl="0" algn="ctr">
              <a:lnSpc>
                <a:spcPct val="100000"/>
              </a:lnSpc>
              <a:spcBef>
                <a:spcPts val="0"/>
              </a:spcBef>
              <a:spcAft>
                <a:spcPts val="0"/>
              </a:spcAft>
              <a:buClr>
                <a:srgbClr val="FFFFFF"/>
              </a:buClr>
              <a:buSzPts val="2000"/>
              <a:buFont typeface="Arial"/>
              <a:buNone/>
              <a:defRPr sz="2000">
                <a:solidFill>
                  <a:srgbClr val="FFFFFF"/>
                </a:solidFill>
              </a:defRPr>
            </a:lvl2pPr>
            <a:lvl3pPr indent="0" lvl="2" marL="0" rtl="0" algn="ctr">
              <a:lnSpc>
                <a:spcPct val="100000"/>
              </a:lnSpc>
              <a:spcBef>
                <a:spcPts val="0"/>
              </a:spcBef>
              <a:spcAft>
                <a:spcPts val="0"/>
              </a:spcAft>
              <a:buClr>
                <a:srgbClr val="FFFFFF"/>
              </a:buClr>
              <a:buSzPts val="2000"/>
              <a:buFont typeface="Arial"/>
              <a:buNone/>
              <a:defRPr sz="2000">
                <a:solidFill>
                  <a:srgbClr val="FFFFFF"/>
                </a:solidFill>
              </a:defRPr>
            </a:lvl3pPr>
            <a:lvl4pPr indent="0" lvl="3" marL="0" rtl="0" algn="ctr">
              <a:lnSpc>
                <a:spcPct val="100000"/>
              </a:lnSpc>
              <a:spcBef>
                <a:spcPts val="0"/>
              </a:spcBef>
              <a:spcAft>
                <a:spcPts val="0"/>
              </a:spcAft>
              <a:buClr>
                <a:srgbClr val="FFFFFF"/>
              </a:buClr>
              <a:buSzPts val="2000"/>
              <a:buFont typeface="Arial"/>
              <a:buNone/>
              <a:defRPr sz="2000">
                <a:solidFill>
                  <a:srgbClr val="FFFFFF"/>
                </a:solidFill>
              </a:defRPr>
            </a:lvl4pPr>
            <a:lvl5pPr indent="0" lvl="4" marL="0" rtl="0" algn="ctr">
              <a:lnSpc>
                <a:spcPct val="100000"/>
              </a:lnSpc>
              <a:spcBef>
                <a:spcPts val="0"/>
              </a:spcBef>
              <a:spcAft>
                <a:spcPts val="0"/>
              </a:spcAft>
              <a:buClr>
                <a:srgbClr val="FFFFFF"/>
              </a:buClr>
              <a:buSzPts val="2000"/>
              <a:buFont typeface="Arial"/>
              <a:buNone/>
              <a:defRPr sz="2000">
                <a:solidFill>
                  <a:srgbClr val="FFFFFF"/>
                </a:solidFill>
              </a:defRPr>
            </a:lvl5pPr>
            <a:lvl6pPr indent="0" lvl="5" marL="0" rtl="0" algn="ctr">
              <a:lnSpc>
                <a:spcPct val="100000"/>
              </a:lnSpc>
              <a:spcBef>
                <a:spcPts val="0"/>
              </a:spcBef>
              <a:spcAft>
                <a:spcPts val="0"/>
              </a:spcAft>
              <a:buClr>
                <a:srgbClr val="FFFFFF"/>
              </a:buClr>
              <a:buSzPts val="2000"/>
              <a:buFont typeface="Arial"/>
              <a:buNone/>
              <a:defRPr sz="2000">
                <a:solidFill>
                  <a:srgbClr val="FFFFFF"/>
                </a:solidFill>
              </a:defRPr>
            </a:lvl6pPr>
            <a:lvl7pPr indent="0" lvl="6" marL="0" rtl="0" algn="ctr">
              <a:lnSpc>
                <a:spcPct val="100000"/>
              </a:lnSpc>
              <a:spcBef>
                <a:spcPts val="0"/>
              </a:spcBef>
              <a:spcAft>
                <a:spcPts val="0"/>
              </a:spcAft>
              <a:buClr>
                <a:srgbClr val="FFFFFF"/>
              </a:buClr>
              <a:buSzPts val="2000"/>
              <a:buFont typeface="Arial"/>
              <a:buNone/>
              <a:defRPr sz="2000">
                <a:solidFill>
                  <a:srgbClr val="FFFFFF"/>
                </a:solidFill>
              </a:defRPr>
            </a:lvl7pPr>
            <a:lvl8pPr indent="0" lvl="7" marL="0" rtl="0" algn="ctr">
              <a:lnSpc>
                <a:spcPct val="100000"/>
              </a:lnSpc>
              <a:spcBef>
                <a:spcPts val="0"/>
              </a:spcBef>
              <a:spcAft>
                <a:spcPts val="0"/>
              </a:spcAft>
              <a:buClr>
                <a:srgbClr val="FFFFFF"/>
              </a:buClr>
              <a:buSzPts val="2000"/>
              <a:buFont typeface="Arial"/>
              <a:buNone/>
              <a:defRPr sz="2000">
                <a:solidFill>
                  <a:srgbClr val="FFFFFF"/>
                </a:solidFill>
              </a:defRPr>
            </a:lvl8pPr>
            <a:lvl9pPr indent="0" lvl="8" marL="0" rtl="0" algn="ctr">
              <a:lnSpc>
                <a:spcPct val="100000"/>
              </a:lnSpc>
              <a:spcBef>
                <a:spcPts val="0"/>
              </a:spcBef>
              <a:spcAft>
                <a:spcPts val="0"/>
              </a:spcAft>
              <a:buClr>
                <a:srgbClr val="FFFFFF"/>
              </a:buClr>
              <a:buSzPts val="2000"/>
              <a:buFont typeface="Arial"/>
              <a:buNone/>
              <a:defRPr sz="2000">
                <a:solidFill>
                  <a:srgbClr val="FFFFFF"/>
                </a:solidFill>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p:spTree>
      <p:nvGrpSpPr>
        <p:cNvPr id="47" name="Shape 47"/>
        <p:cNvGrpSpPr/>
        <p:nvPr/>
      </p:nvGrpSpPr>
      <p:grpSpPr>
        <a:xfrm>
          <a:off x="0" y="0"/>
          <a:ext cx="0" cy="0"/>
          <a:chOff x="0" y="0"/>
          <a:chExt cx="0" cy="0"/>
        </a:xfrm>
      </p:grpSpPr>
      <p:sp>
        <p:nvSpPr>
          <p:cNvPr id="48" name="Google Shape;48;p8"/>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a:lnSpc>
                <a:spcPct val="100000"/>
              </a:lnSpc>
              <a:spcBef>
                <a:spcPts val="0"/>
              </a:spcBef>
              <a:spcAft>
                <a:spcPts val="0"/>
              </a:spcAft>
              <a:buClr>
                <a:srgbClr val="424242"/>
              </a:buClr>
              <a:buSzPts val="1800"/>
              <a:buNone/>
              <a:defRPr/>
            </a:lvl2pPr>
            <a:lvl3pPr lvl="2" algn="ctr">
              <a:lnSpc>
                <a:spcPct val="100000"/>
              </a:lnSpc>
              <a:spcBef>
                <a:spcPts val="0"/>
              </a:spcBef>
              <a:spcAft>
                <a:spcPts val="0"/>
              </a:spcAft>
              <a:buClr>
                <a:srgbClr val="424242"/>
              </a:buClr>
              <a:buSzPts val="1800"/>
              <a:buNone/>
              <a:defRPr/>
            </a:lvl3pPr>
            <a:lvl4pPr lvl="3" algn="ctr">
              <a:lnSpc>
                <a:spcPct val="100000"/>
              </a:lnSpc>
              <a:spcBef>
                <a:spcPts val="0"/>
              </a:spcBef>
              <a:spcAft>
                <a:spcPts val="0"/>
              </a:spcAft>
              <a:buClr>
                <a:srgbClr val="424242"/>
              </a:buClr>
              <a:buSzPts val="1800"/>
              <a:buNone/>
              <a:defRPr/>
            </a:lvl4pPr>
            <a:lvl5pPr lvl="4" algn="ctr">
              <a:lnSpc>
                <a:spcPct val="100000"/>
              </a:lnSpc>
              <a:spcBef>
                <a:spcPts val="0"/>
              </a:spcBef>
              <a:spcAft>
                <a:spcPts val="0"/>
              </a:spcAft>
              <a:buClr>
                <a:srgbClr val="424242"/>
              </a:buClr>
              <a:buSzPts val="1800"/>
              <a:buNone/>
              <a:defRPr/>
            </a:lvl5pPr>
            <a:lvl6pPr lvl="5" algn="ctr">
              <a:lnSpc>
                <a:spcPct val="100000"/>
              </a:lnSpc>
              <a:spcBef>
                <a:spcPts val="0"/>
              </a:spcBef>
              <a:spcAft>
                <a:spcPts val="0"/>
              </a:spcAft>
              <a:buClr>
                <a:srgbClr val="424242"/>
              </a:buClr>
              <a:buSzPts val="1800"/>
              <a:buNone/>
              <a:defRPr/>
            </a:lvl6pPr>
            <a:lvl7pPr lvl="6" algn="ctr">
              <a:lnSpc>
                <a:spcPct val="100000"/>
              </a:lnSpc>
              <a:spcBef>
                <a:spcPts val="0"/>
              </a:spcBef>
              <a:spcAft>
                <a:spcPts val="0"/>
              </a:spcAft>
              <a:buClr>
                <a:srgbClr val="424242"/>
              </a:buClr>
              <a:buSzPts val="1800"/>
              <a:buNone/>
              <a:defRPr/>
            </a:lvl7pPr>
            <a:lvl8pPr lvl="7" algn="ctr">
              <a:lnSpc>
                <a:spcPct val="100000"/>
              </a:lnSpc>
              <a:spcBef>
                <a:spcPts val="0"/>
              </a:spcBef>
              <a:spcAft>
                <a:spcPts val="0"/>
              </a:spcAft>
              <a:buClr>
                <a:srgbClr val="424242"/>
              </a:buClr>
              <a:buSzPts val="1800"/>
              <a:buNone/>
              <a:defRPr/>
            </a:lvl8pPr>
            <a:lvl9pPr lvl="8" algn="ctr">
              <a:lnSpc>
                <a:spcPct val="100000"/>
              </a:lnSpc>
              <a:spcBef>
                <a:spcPts val="0"/>
              </a:spcBef>
              <a:spcAft>
                <a:spcPts val="0"/>
              </a:spcAft>
              <a:buClr>
                <a:srgbClr val="424242"/>
              </a:buClr>
              <a:buSzPts val="1800"/>
              <a:buNone/>
              <a:defRPr/>
            </a:lvl9pPr>
          </a:lstStyle>
          <a:p/>
        </p:txBody>
      </p:sp>
      <p:sp>
        <p:nvSpPr>
          <p:cNvPr id="49" name="Google Shape;49;p8"/>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algn="l">
              <a:lnSpc>
                <a:spcPct val="100000"/>
              </a:lnSpc>
              <a:spcBef>
                <a:spcPts val="2400"/>
              </a:spcBef>
              <a:spcAft>
                <a:spcPts val="0"/>
              </a:spcAft>
              <a:buClr>
                <a:srgbClr val="000000"/>
              </a:buClr>
              <a:buSzPts val="3800"/>
              <a:buNone/>
              <a:defRPr/>
            </a:lvl1pPr>
            <a:lvl2pPr indent="-381000" lvl="1" marL="914400" algn="l">
              <a:lnSpc>
                <a:spcPct val="100000"/>
              </a:lnSpc>
              <a:spcBef>
                <a:spcPts val="2400"/>
              </a:spcBef>
              <a:spcAft>
                <a:spcPts val="0"/>
              </a:spcAft>
              <a:buClr>
                <a:srgbClr val="000000"/>
              </a:buClr>
              <a:buSzPts val="2400"/>
              <a:buChar char="•"/>
              <a:defRPr sz="3200"/>
            </a:lvl2pPr>
            <a:lvl3pPr indent="-381000" lvl="2" marL="1371600" algn="l">
              <a:lnSpc>
                <a:spcPct val="100000"/>
              </a:lnSpc>
              <a:spcBef>
                <a:spcPts val="2400"/>
              </a:spcBef>
              <a:spcAft>
                <a:spcPts val="0"/>
              </a:spcAft>
              <a:buClr>
                <a:srgbClr val="000000"/>
              </a:buClr>
              <a:buSzPts val="2400"/>
              <a:buChar char="•"/>
              <a:defRPr sz="3200"/>
            </a:lvl3pPr>
            <a:lvl4pPr indent="-381000" lvl="3" marL="1828800" algn="l">
              <a:lnSpc>
                <a:spcPct val="100000"/>
              </a:lnSpc>
              <a:spcBef>
                <a:spcPts val="2400"/>
              </a:spcBef>
              <a:spcAft>
                <a:spcPts val="0"/>
              </a:spcAft>
              <a:buClr>
                <a:srgbClr val="000000"/>
              </a:buClr>
              <a:buSzPts val="2400"/>
              <a:buChar char="•"/>
              <a:defRPr sz="3200"/>
            </a:lvl4pPr>
            <a:lvl5pPr indent="-381000" lvl="4" marL="2286000" algn="l">
              <a:lnSpc>
                <a:spcPct val="100000"/>
              </a:lnSpc>
              <a:spcBef>
                <a:spcPts val="2400"/>
              </a:spcBef>
              <a:spcAft>
                <a:spcPts val="0"/>
              </a:spcAft>
              <a:buClr>
                <a:srgbClr val="000000"/>
              </a:buClr>
              <a:buSzPts val="2400"/>
              <a:buChar char="•"/>
              <a:defRPr sz="3200"/>
            </a:lvl5pPr>
            <a:lvl6pPr indent="-228600" lvl="5" marL="2743200" algn="l">
              <a:lnSpc>
                <a:spcPct val="100000"/>
              </a:lnSpc>
              <a:spcBef>
                <a:spcPts val="1600"/>
              </a:spcBef>
              <a:spcAft>
                <a:spcPts val="0"/>
              </a:spcAft>
              <a:buClr>
                <a:srgbClr val="000000"/>
              </a:buClr>
              <a:buSzPts val="1800"/>
              <a:buNone/>
              <a:defRPr/>
            </a:lvl6pPr>
            <a:lvl7pPr indent="-228600" lvl="6" marL="3200400" algn="l">
              <a:lnSpc>
                <a:spcPct val="100000"/>
              </a:lnSpc>
              <a:spcBef>
                <a:spcPts val="1600"/>
              </a:spcBef>
              <a:spcAft>
                <a:spcPts val="0"/>
              </a:spcAft>
              <a:buClr>
                <a:srgbClr val="000000"/>
              </a:buClr>
              <a:buSzPts val="1800"/>
              <a:buNone/>
              <a:defRPr/>
            </a:lvl7pPr>
            <a:lvl8pPr indent="-228600" lvl="7" marL="3657600" algn="l">
              <a:lnSpc>
                <a:spcPct val="100000"/>
              </a:lnSpc>
              <a:spcBef>
                <a:spcPts val="1600"/>
              </a:spcBef>
              <a:spcAft>
                <a:spcPts val="0"/>
              </a:spcAft>
              <a:buClr>
                <a:srgbClr val="000000"/>
              </a:buClr>
              <a:buSzPts val="1800"/>
              <a:buNone/>
              <a:defRPr/>
            </a:lvl8pPr>
            <a:lvl9pPr indent="-228600" lvl="8" marL="4114800" algn="l">
              <a:lnSpc>
                <a:spcPct val="100000"/>
              </a:lnSpc>
              <a:spcBef>
                <a:spcPts val="1600"/>
              </a:spcBef>
              <a:spcAft>
                <a:spcPts val="0"/>
              </a:spcAft>
              <a:buClr>
                <a:srgbClr val="000000"/>
              </a:buClr>
              <a:buSzPts val="1800"/>
              <a:buNone/>
              <a:defRPr/>
            </a:lvl9pPr>
          </a:lstStyle>
          <a:p/>
        </p:txBody>
      </p:sp>
      <p:sp>
        <p:nvSpPr>
          <p:cNvPr id="50" name="Google Shape;50;p8"/>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51" name="Google Shape;51;p8"/>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52" name="Google Shape;52;p8"/>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2">
    <p:spTree>
      <p:nvGrpSpPr>
        <p:cNvPr id="53" name="Shape 53"/>
        <p:cNvGrpSpPr/>
        <p:nvPr/>
      </p:nvGrpSpPr>
      <p:grpSpPr>
        <a:xfrm>
          <a:off x="0" y="0"/>
          <a:ext cx="0" cy="0"/>
          <a:chOff x="0" y="0"/>
          <a:chExt cx="0" cy="0"/>
        </a:xfrm>
      </p:grpSpPr>
      <p:sp>
        <p:nvSpPr>
          <p:cNvPr id="54" name="Google Shape;54;p9"/>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a:lnSpc>
                <a:spcPct val="100000"/>
              </a:lnSpc>
              <a:spcBef>
                <a:spcPts val="0"/>
              </a:spcBef>
              <a:spcAft>
                <a:spcPts val="0"/>
              </a:spcAft>
              <a:buClr>
                <a:srgbClr val="424242"/>
              </a:buClr>
              <a:buSzPts val="1800"/>
              <a:buNone/>
              <a:defRPr/>
            </a:lvl2pPr>
            <a:lvl3pPr lvl="2" algn="ctr">
              <a:lnSpc>
                <a:spcPct val="100000"/>
              </a:lnSpc>
              <a:spcBef>
                <a:spcPts val="0"/>
              </a:spcBef>
              <a:spcAft>
                <a:spcPts val="0"/>
              </a:spcAft>
              <a:buClr>
                <a:srgbClr val="424242"/>
              </a:buClr>
              <a:buSzPts val="1800"/>
              <a:buNone/>
              <a:defRPr/>
            </a:lvl3pPr>
            <a:lvl4pPr lvl="3" algn="ctr">
              <a:lnSpc>
                <a:spcPct val="100000"/>
              </a:lnSpc>
              <a:spcBef>
                <a:spcPts val="0"/>
              </a:spcBef>
              <a:spcAft>
                <a:spcPts val="0"/>
              </a:spcAft>
              <a:buClr>
                <a:srgbClr val="424242"/>
              </a:buClr>
              <a:buSzPts val="1800"/>
              <a:buNone/>
              <a:defRPr/>
            </a:lvl4pPr>
            <a:lvl5pPr lvl="4" algn="ctr">
              <a:lnSpc>
                <a:spcPct val="100000"/>
              </a:lnSpc>
              <a:spcBef>
                <a:spcPts val="0"/>
              </a:spcBef>
              <a:spcAft>
                <a:spcPts val="0"/>
              </a:spcAft>
              <a:buClr>
                <a:srgbClr val="424242"/>
              </a:buClr>
              <a:buSzPts val="1800"/>
              <a:buNone/>
              <a:defRPr/>
            </a:lvl5pPr>
            <a:lvl6pPr lvl="5" algn="ctr">
              <a:lnSpc>
                <a:spcPct val="100000"/>
              </a:lnSpc>
              <a:spcBef>
                <a:spcPts val="0"/>
              </a:spcBef>
              <a:spcAft>
                <a:spcPts val="0"/>
              </a:spcAft>
              <a:buClr>
                <a:srgbClr val="424242"/>
              </a:buClr>
              <a:buSzPts val="1800"/>
              <a:buNone/>
              <a:defRPr/>
            </a:lvl6pPr>
            <a:lvl7pPr lvl="6" algn="ctr">
              <a:lnSpc>
                <a:spcPct val="100000"/>
              </a:lnSpc>
              <a:spcBef>
                <a:spcPts val="0"/>
              </a:spcBef>
              <a:spcAft>
                <a:spcPts val="0"/>
              </a:spcAft>
              <a:buClr>
                <a:srgbClr val="424242"/>
              </a:buClr>
              <a:buSzPts val="1800"/>
              <a:buNone/>
              <a:defRPr/>
            </a:lvl7pPr>
            <a:lvl8pPr lvl="7" algn="ctr">
              <a:lnSpc>
                <a:spcPct val="100000"/>
              </a:lnSpc>
              <a:spcBef>
                <a:spcPts val="0"/>
              </a:spcBef>
              <a:spcAft>
                <a:spcPts val="0"/>
              </a:spcAft>
              <a:buClr>
                <a:srgbClr val="424242"/>
              </a:buClr>
              <a:buSzPts val="1800"/>
              <a:buNone/>
              <a:defRPr/>
            </a:lvl8pPr>
            <a:lvl9pPr lvl="8" algn="ctr">
              <a:lnSpc>
                <a:spcPct val="100000"/>
              </a:lnSpc>
              <a:spcBef>
                <a:spcPts val="0"/>
              </a:spcBef>
              <a:spcAft>
                <a:spcPts val="0"/>
              </a:spcAft>
              <a:buClr>
                <a:srgbClr val="424242"/>
              </a:buClr>
              <a:buSzPts val="1800"/>
              <a:buNone/>
              <a:defRPr/>
            </a:lvl9pPr>
          </a:lstStyle>
          <a:p/>
        </p:txBody>
      </p:sp>
      <p:sp>
        <p:nvSpPr>
          <p:cNvPr id="55" name="Google Shape;55;p9"/>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228600" lvl="0" marL="457200" algn="l">
              <a:lnSpc>
                <a:spcPct val="100000"/>
              </a:lnSpc>
              <a:spcBef>
                <a:spcPts val="2400"/>
              </a:spcBef>
              <a:spcAft>
                <a:spcPts val="0"/>
              </a:spcAft>
              <a:buClr>
                <a:srgbClr val="000000"/>
              </a:buClr>
              <a:buSzPts val="3200"/>
              <a:buNone/>
              <a:defRPr sz="3200"/>
            </a:lvl1pPr>
            <a:lvl2pPr indent="-391160" lvl="1" marL="914400" algn="l">
              <a:lnSpc>
                <a:spcPct val="100000"/>
              </a:lnSpc>
              <a:spcBef>
                <a:spcPts val="2400"/>
              </a:spcBef>
              <a:spcAft>
                <a:spcPts val="0"/>
              </a:spcAft>
              <a:buClr>
                <a:srgbClr val="000000"/>
              </a:buClr>
              <a:buSzPts val="2560"/>
              <a:buChar char="•"/>
              <a:defRPr sz="3200"/>
            </a:lvl2pPr>
            <a:lvl3pPr indent="-381000" lvl="2" marL="1371600" algn="l">
              <a:lnSpc>
                <a:spcPct val="100000"/>
              </a:lnSpc>
              <a:spcBef>
                <a:spcPts val="2400"/>
              </a:spcBef>
              <a:spcAft>
                <a:spcPts val="0"/>
              </a:spcAft>
              <a:buClr>
                <a:srgbClr val="000000"/>
              </a:buClr>
              <a:buSzPts val="2400"/>
              <a:buChar char="•"/>
              <a:defRPr sz="3200"/>
            </a:lvl3pPr>
            <a:lvl4pPr indent="-381000" lvl="3" marL="1828800" algn="l">
              <a:lnSpc>
                <a:spcPct val="100000"/>
              </a:lnSpc>
              <a:spcBef>
                <a:spcPts val="2400"/>
              </a:spcBef>
              <a:spcAft>
                <a:spcPts val="0"/>
              </a:spcAft>
              <a:buClr>
                <a:srgbClr val="000000"/>
              </a:buClr>
              <a:buSzPts val="2400"/>
              <a:buChar char="•"/>
              <a:defRPr sz="3200"/>
            </a:lvl4pPr>
            <a:lvl5pPr indent="-381000" lvl="4" marL="2286000" algn="l">
              <a:lnSpc>
                <a:spcPct val="100000"/>
              </a:lnSpc>
              <a:spcBef>
                <a:spcPts val="2400"/>
              </a:spcBef>
              <a:spcAft>
                <a:spcPts val="0"/>
              </a:spcAft>
              <a:buClr>
                <a:srgbClr val="000000"/>
              </a:buClr>
              <a:buSzPts val="2400"/>
              <a:buChar char="•"/>
              <a:defRPr sz="3200"/>
            </a:lvl5pPr>
            <a:lvl6pPr indent="-228600" lvl="5" marL="2743200" algn="l">
              <a:lnSpc>
                <a:spcPct val="100000"/>
              </a:lnSpc>
              <a:spcBef>
                <a:spcPts val="1600"/>
              </a:spcBef>
              <a:spcAft>
                <a:spcPts val="0"/>
              </a:spcAft>
              <a:buClr>
                <a:srgbClr val="000000"/>
              </a:buClr>
              <a:buSzPts val="1800"/>
              <a:buNone/>
              <a:defRPr/>
            </a:lvl6pPr>
            <a:lvl7pPr indent="-228600" lvl="6" marL="3200400" algn="l">
              <a:lnSpc>
                <a:spcPct val="100000"/>
              </a:lnSpc>
              <a:spcBef>
                <a:spcPts val="1600"/>
              </a:spcBef>
              <a:spcAft>
                <a:spcPts val="0"/>
              </a:spcAft>
              <a:buClr>
                <a:srgbClr val="000000"/>
              </a:buClr>
              <a:buSzPts val="1800"/>
              <a:buNone/>
              <a:defRPr/>
            </a:lvl7pPr>
            <a:lvl8pPr indent="-228600" lvl="7" marL="3657600" algn="l">
              <a:lnSpc>
                <a:spcPct val="100000"/>
              </a:lnSpc>
              <a:spcBef>
                <a:spcPts val="1600"/>
              </a:spcBef>
              <a:spcAft>
                <a:spcPts val="0"/>
              </a:spcAft>
              <a:buClr>
                <a:srgbClr val="000000"/>
              </a:buClr>
              <a:buSzPts val="1800"/>
              <a:buNone/>
              <a:defRPr/>
            </a:lvl8pPr>
            <a:lvl9pPr indent="-228600" lvl="8" marL="4114800" algn="l">
              <a:lnSpc>
                <a:spcPct val="100000"/>
              </a:lnSpc>
              <a:spcBef>
                <a:spcPts val="1600"/>
              </a:spcBef>
              <a:spcAft>
                <a:spcPts val="0"/>
              </a:spcAft>
              <a:buClr>
                <a:srgbClr val="000000"/>
              </a:buClr>
              <a:buSzPts val="1800"/>
              <a:buNone/>
              <a:defRPr/>
            </a:lvl9pPr>
          </a:lstStyle>
          <a:p/>
        </p:txBody>
      </p:sp>
      <p:sp>
        <p:nvSpPr>
          <p:cNvPr id="56" name="Google Shape;56;p9"/>
          <p:cNvSpPr/>
          <p:nvPr/>
        </p:nvSpPr>
        <p:spPr>
          <a:xfrm>
            <a:off x="12137540" y="8924440"/>
            <a:ext cx="711300" cy="711300"/>
          </a:xfrm>
          <a:prstGeom prst="ellipse">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57" name="Google Shape;57;p9"/>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58" name="Google Shape;58;p9"/>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amp;箇条書き" showMasterSp="0">
  <p:cSld name="タイトル&amp;箇条書き 3">
    <p:bg>
      <p:bgPr>
        <a:blipFill rotWithShape="1">
          <a:blip r:embed="rId2">
            <a:alphaModFix/>
          </a:blip>
          <a:tile algn="tl" flip="none" tx="0" sx="99996" ty="0" sy="99996"/>
        </a:blipFill>
      </p:bgPr>
    </p:bg>
    <p:spTree>
      <p:nvGrpSpPr>
        <p:cNvPr id="59" name="Shape 59"/>
        <p:cNvGrpSpPr/>
        <p:nvPr/>
      </p:nvGrpSpPr>
      <p:grpSpPr>
        <a:xfrm>
          <a:off x="0" y="0"/>
          <a:ext cx="0" cy="0"/>
          <a:chOff x="0" y="0"/>
          <a:chExt cx="0" cy="0"/>
        </a:xfrm>
      </p:grpSpPr>
      <p:sp>
        <p:nvSpPr>
          <p:cNvPr id="60" name="Google Shape;60;p10"/>
          <p:cNvSpPr/>
          <p:nvPr/>
        </p:nvSpPr>
        <p:spPr>
          <a:xfrm>
            <a:off x="-15627" y="-1003"/>
            <a:ext cx="13036200" cy="9297000"/>
          </a:xfrm>
          <a:prstGeom prst="rect">
            <a:avLst/>
          </a:prstGeom>
          <a:solidFill>
            <a:srgbClr val="FFFFFF">
              <a:alpha val="90196"/>
            </a:srgbClr>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61" name="Google Shape;61;p10"/>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lvl1pPr lvl="0" algn="l">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a:lnSpc>
                <a:spcPct val="100000"/>
              </a:lnSpc>
              <a:spcBef>
                <a:spcPts val="0"/>
              </a:spcBef>
              <a:spcAft>
                <a:spcPts val="0"/>
              </a:spcAft>
              <a:buClr>
                <a:srgbClr val="424242"/>
              </a:buClr>
              <a:buSzPts val="1800"/>
              <a:buNone/>
              <a:defRPr/>
            </a:lvl2pPr>
            <a:lvl3pPr lvl="2" algn="ctr">
              <a:lnSpc>
                <a:spcPct val="100000"/>
              </a:lnSpc>
              <a:spcBef>
                <a:spcPts val="0"/>
              </a:spcBef>
              <a:spcAft>
                <a:spcPts val="0"/>
              </a:spcAft>
              <a:buClr>
                <a:srgbClr val="424242"/>
              </a:buClr>
              <a:buSzPts val="1800"/>
              <a:buNone/>
              <a:defRPr/>
            </a:lvl3pPr>
            <a:lvl4pPr lvl="3" algn="ctr">
              <a:lnSpc>
                <a:spcPct val="100000"/>
              </a:lnSpc>
              <a:spcBef>
                <a:spcPts val="0"/>
              </a:spcBef>
              <a:spcAft>
                <a:spcPts val="0"/>
              </a:spcAft>
              <a:buClr>
                <a:srgbClr val="424242"/>
              </a:buClr>
              <a:buSzPts val="1800"/>
              <a:buNone/>
              <a:defRPr/>
            </a:lvl4pPr>
            <a:lvl5pPr lvl="4" algn="ctr">
              <a:lnSpc>
                <a:spcPct val="100000"/>
              </a:lnSpc>
              <a:spcBef>
                <a:spcPts val="0"/>
              </a:spcBef>
              <a:spcAft>
                <a:spcPts val="0"/>
              </a:spcAft>
              <a:buClr>
                <a:srgbClr val="424242"/>
              </a:buClr>
              <a:buSzPts val="1800"/>
              <a:buNone/>
              <a:defRPr/>
            </a:lvl5pPr>
            <a:lvl6pPr lvl="5" algn="ctr">
              <a:lnSpc>
                <a:spcPct val="100000"/>
              </a:lnSpc>
              <a:spcBef>
                <a:spcPts val="0"/>
              </a:spcBef>
              <a:spcAft>
                <a:spcPts val="0"/>
              </a:spcAft>
              <a:buClr>
                <a:srgbClr val="424242"/>
              </a:buClr>
              <a:buSzPts val="1800"/>
              <a:buNone/>
              <a:defRPr/>
            </a:lvl6pPr>
            <a:lvl7pPr lvl="6" algn="ctr">
              <a:lnSpc>
                <a:spcPct val="100000"/>
              </a:lnSpc>
              <a:spcBef>
                <a:spcPts val="0"/>
              </a:spcBef>
              <a:spcAft>
                <a:spcPts val="0"/>
              </a:spcAft>
              <a:buClr>
                <a:srgbClr val="424242"/>
              </a:buClr>
              <a:buSzPts val="1800"/>
              <a:buNone/>
              <a:defRPr/>
            </a:lvl7pPr>
            <a:lvl8pPr lvl="7" algn="ctr">
              <a:lnSpc>
                <a:spcPct val="100000"/>
              </a:lnSpc>
              <a:spcBef>
                <a:spcPts val="0"/>
              </a:spcBef>
              <a:spcAft>
                <a:spcPts val="0"/>
              </a:spcAft>
              <a:buClr>
                <a:srgbClr val="424242"/>
              </a:buClr>
              <a:buSzPts val="1800"/>
              <a:buNone/>
              <a:defRPr/>
            </a:lvl8pPr>
            <a:lvl9pPr lvl="8" algn="ctr">
              <a:lnSpc>
                <a:spcPct val="100000"/>
              </a:lnSpc>
              <a:spcBef>
                <a:spcPts val="0"/>
              </a:spcBef>
              <a:spcAft>
                <a:spcPts val="0"/>
              </a:spcAft>
              <a:buClr>
                <a:srgbClr val="424242"/>
              </a:buClr>
              <a:buSzPts val="1800"/>
              <a:buNone/>
              <a:defRPr/>
            </a:lvl9pPr>
          </a:lstStyle>
          <a:p/>
        </p:txBody>
      </p:sp>
      <p:sp>
        <p:nvSpPr>
          <p:cNvPr id="62" name="Google Shape;62;p10"/>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lvl1pPr indent="-381000" lvl="0" marL="457200" algn="l">
              <a:lnSpc>
                <a:spcPct val="100000"/>
              </a:lnSpc>
              <a:spcBef>
                <a:spcPts val="2400"/>
              </a:spcBef>
              <a:spcAft>
                <a:spcPts val="0"/>
              </a:spcAft>
              <a:buClr>
                <a:srgbClr val="000000"/>
              </a:buClr>
              <a:buSzPts val="2400"/>
              <a:buChar char="•"/>
              <a:defRPr sz="3200"/>
            </a:lvl1pPr>
            <a:lvl2pPr indent="-381000" lvl="1" marL="914400" algn="l">
              <a:lnSpc>
                <a:spcPct val="100000"/>
              </a:lnSpc>
              <a:spcBef>
                <a:spcPts val="2400"/>
              </a:spcBef>
              <a:spcAft>
                <a:spcPts val="0"/>
              </a:spcAft>
              <a:buClr>
                <a:srgbClr val="000000"/>
              </a:buClr>
              <a:buSzPts val="2400"/>
              <a:buChar char="•"/>
              <a:defRPr sz="3200"/>
            </a:lvl2pPr>
            <a:lvl3pPr indent="-381000" lvl="2" marL="1371600" algn="l">
              <a:lnSpc>
                <a:spcPct val="100000"/>
              </a:lnSpc>
              <a:spcBef>
                <a:spcPts val="2400"/>
              </a:spcBef>
              <a:spcAft>
                <a:spcPts val="0"/>
              </a:spcAft>
              <a:buClr>
                <a:srgbClr val="000000"/>
              </a:buClr>
              <a:buSzPts val="2400"/>
              <a:buChar char="•"/>
              <a:defRPr sz="3200"/>
            </a:lvl3pPr>
            <a:lvl4pPr indent="-381000" lvl="3" marL="1828800" algn="l">
              <a:lnSpc>
                <a:spcPct val="100000"/>
              </a:lnSpc>
              <a:spcBef>
                <a:spcPts val="2400"/>
              </a:spcBef>
              <a:spcAft>
                <a:spcPts val="0"/>
              </a:spcAft>
              <a:buClr>
                <a:srgbClr val="000000"/>
              </a:buClr>
              <a:buSzPts val="2400"/>
              <a:buChar char="•"/>
              <a:defRPr sz="3200"/>
            </a:lvl4pPr>
            <a:lvl5pPr indent="-381000" lvl="4" marL="2286000" algn="l">
              <a:lnSpc>
                <a:spcPct val="100000"/>
              </a:lnSpc>
              <a:spcBef>
                <a:spcPts val="2400"/>
              </a:spcBef>
              <a:spcAft>
                <a:spcPts val="0"/>
              </a:spcAft>
              <a:buClr>
                <a:srgbClr val="000000"/>
              </a:buClr>
              <a:buSzPts val="2400"/>
              <a:buChar char="•"/>
              <a:defRPr sz="3200"/>
            </a:lvl5pPr>
            <a:lvl6pPr indent="-228600" lvl="5" marL="2743200" algn="l">
              <a:lnSpc>
                <a:spcPct val="100000"/>
              </a:lnSpc>
              <a:spcBef>
                <a:spcPts val="1600"/>
              </a:spcBef>
              <a:spcAft>
                <a:spcPts val="0"/>
              </a:spcAft>
              <a:buClr>
                <a:srgbClr val="000000"/>
              </a:buClr>
              <a:buSzPts val="1800"/>
              <a:buNone/>
              <a:defRPr/>
            </a:lvl6pPr>
            <a:lvl7pPr indent="-228600" lvl="6" marL="3200400" algn="l">
              <a:lnSpc>
                <a:spcPct val="100000"/>
              </a:lnSpc>
              <a:spcBef>
                <a:spcPts val="1600"/>
              </a:spcBef>
              <a:spcAft>
                <a:spcPts val="0"/>
              </a:spcAft>
              <a:buClr>
                <a:srgbClr val="000000"/>
              </a:buClr>
              <a:buSzPts val="1800"/>
              <a:buNone/>
              <a:defRPr/>
            </a:lvl7pPr>
            <a:lvl8pPr indent="-228600" lvl="7" marL="3657600" algn="l">
              <a:lnSpc>
                <a:spcPct val="100000"/>
              </a:lnSpc>
              <a:spcBef>
                <a:spcPts val="1600"/>
              </a:spcBef>
              <a:spcAft>
                <a:spcPts val="0"/>
              </a:spcAft>
              <a:buClr>
                <a:srgbClr val="000000"/>
              </a:buClr>
              <a:buSzPts val="1800"/>
              <a:buNone/>
              <a:defRPr/>
            </a:lvl8pPr>
            <a:lvl9pPr indent="-228600" lvl="8" marL="4114800" algn="l">
              <a:lnSpc>
                <a:spcPct val="100000"/>
              </a:lnSpc>
              <a:spcBef>
                <a:spcPts val="1600"/>
              </a:spcBef>
              <a:spcAft>
                <a:spcPts val="0"/>
              </a:spcAft>
              <a:buClr>
                <a:srgbClr val="000000"/>
              </a:buClr>
              <a:buSzPts val="1800"/>
              <a:buNone/>
              <a:defRPr/>
            </a:lvl9pPr>
          </a:lstStyle>
          <a:p/>
        </p:txBody>
      </p:sp>
      <p:sp>
        <p:nvSpPr>
          <p:cNvPr id="63" name="Google Shape;63;p10"/>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64" name="Google Shape;64;p10"/>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
        <p:nvSpPr>
          <p:cNvPr id="65" name="Google Shape;65;p10"/>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1"/>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4.xml"/><Relationship Id="rId12" Type="http://schemas.openxmlformats.org/officeDocument/2006/relationships/slideLayout" Target="../slideLayouts/slideLayout11.xml"/><Relationship Id="rId1" Type="http://schemas.openxmlformats.org/officeDocument/2006/relationships/image" Target="../media/image2.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5.xml"/><Relationship Id="rId12" Type="http://schemas.openxmlformats.org/officeDocument/2006/relationships/slideLayout" Target="../slideLayouts/slideLayout22.xml"/><Relationship Id="rId1" Type="http://schemas.openxmlformats.org/officeDocument/2006/relationships/image" Target="../media/image6.jp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42.xml"/><Relationship Id="rId22" Type="http://schemas.openxmlformats.org/officeDocument/2006/relationships/slideLayout" Target="../slideLayouts/slideLayout44.xml"/><Relationship Id="rId21" Type="http://schemas.openxmlformats.org/officeDocument/2006/relationships/slideLayout" Target="../slideLayouts/slideLayout43.xml"/><Relationship Id="rId24" Type="http://schemas.openxmlformats.org/officeDocument/2006/relationships/slideLayout" Target="../slideLayouts/slideLayout46.xml"/><Relationship Id="rId23" Type="http://schemas.openxmlformats.org/officeDocument/2006/relationships/slideLayout" Target="../slideLayouts/slideLayout45.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26" Type="http://schemas.openxmlformats.org/officeDocument/2006/relationships/theme" Target="../theme/theme3.xml"/><Relationship Id="rId25" Type="http://schemas.openxmlformats.org/officeDocument/2006/relationships/slideLayout" Target="../slideLayouts/slideLayout47.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15" Type="http://schemas.openxmlformats.org/officeDocument/2006/relationships/slideLayout" Target="../slideLayouts/slideLayout37.xml"/><Relationship Id="rId14" Type="http://schemas.openxmlformats.org/officeDocument/2006/relationships/slideLayout" Target="../slideLayouts/slideLayout36.xml"/><Relationship Id="rId17" Type="http://schemas.openxmlformats.org/officeDocument/2006/relationships/slideLayout" Target="../slideLayouts/slideLayout39.xml"/><Relationship Id="rId16" Type="http://schemas.openxmlformats.org/officeDocument/2006/relationships/slideLayout" Target="../slideLayouts/slideLayout38.xml"/><Relationship Id="rId19" Type="http://schemas.openxmlformats.org/officeDocument/2006/relationships/slideLayout" Target="../slideLayouts/slideLayout41.xml"/><Relationship Id="rId18"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20.jpg"/><Relationship Id="rId2" Type="http://schemas.openxmlformats.org/officeDocument/2006/relationships/slideLayout" Target="../slideLayouts/slideLayout48.xml"/><Relationship Id="rId3" Type="http://schemas.openxmlformats.org/officeDocument/2006/relationships/slideLayout" Target="../slideLayouts/slideLayout49.xml"/><Relationship Id="rId4" Type="http://schemas.openxmlformats.org/officeDocument/2006/relationships/slideLayout" Target="../slideLayouts/slideLayout50.xml"/><Relationship Id="rId9" Type="http://schemas.openxmlformats.org/officeDocument/2006/relationships/slideLayout" Target="../slideLayouts/slideLayout55.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11" Type="http://schemas.openxmlformats.org/officeDocument/2006/relationships/slideLayout" Target="../slideLayouts/slideLayout57.xml"/><Relationship Id="rId10" Type="http://schemas.openxmlformats.org/officeDocument/2006/relationships/slideLayout" Target="../slideLayouts/slideLayout56.xml"/><Relationship Id="rId13" Type="http://schemas.openxmlformats.org/officeDocument/2006/relationships/slideLayout" Target="../slideLayouts/slideLayout59.xml"/><Relationship Id="rId12" Type="http://schemas.openxmlformats.org/officeDocument/2006/relationships/slideLayout" Target="../slideLayouts/slideLayout58.xml"/><Relationship Id="rId15" Type="http://schemas.openxmlformats.org/officeDocument/2006/relationships/theme" Target="../theme/theme2.xml"/><Relationship Id="rId14"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051174" y="-3368"/>
            <a:ext cx="10517400" cy="1625400"/>
          </a:xfrm>
          <a:prstGeom prst="rect">
            <a:avLst/>
          </a:prstGeom>
          <a:noFill/>
          <a:ln>
            <a:noFill/>
          </a:ln>
        </p:spPr>
        <p:txBody>
          <a:bodyPr anchorCtr="0" anchor="ctr" bIns="50800" lIns="50800" spcFirstLastPara="1" rIns="50800" wrap="square" tIns="50800">
            <a:noAutofit/>
          </a:bodyPr>
          <a:lstStyle>
            <a:lvl1pPr lvl="0" marR="0" rtl="0" algn="ctr">
              <a:lnSpc>
                <a:spcPct val="100000"/>
              </a:lnSpc>
              <a:spcBef>
                <a:spcPts val="0"/>
              </a:spcBef>
              <a:spcAft>
                <a:spcPts val="0"/>
              </a:spcAft>
              <a:buClr>
                <a:srgbClr val="424242"/>
              </a:buClr>
              <a:buSzPts val="6400"/>
              <a:buFont typeface="M PLUS 1p"/>
              <a:buNone/>
              <a:defRPr b="1" i="0" sz="6400" u="none" cap="none" strike="noStrike">
                <a:solidFill>
                  <a:srgbClr val="424242"/>
                </a:solidFill>
                <a:latin typeface="M PLUS 1p"/>
                <a:ea typeface="M PLUS 1p"/>
                <a:cs typeface="M PLUS 1p"/>
                <a:sym typeface="M PLUS 1p"/>
              </a:defRPr>
            </a:lvl1pPr>
            <a:lvl2pPr lvl="1"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2pPr>
            <a:lvl3pPr lvl="2"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3pPr>
            <a:lvl4pPr lvl="3"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4pPr>
            <a:lvl5pPr lvl="4"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5pPr>
            <a:lvl6pPr lvl="5"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6pPr>
            <a:lvl7pPr lvl="6"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7pPr>
            <a:lvl8pPr lvl="7"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8pPr>
            <a:lvl9pPr lvl="8"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9pPr>
          </a:lstStyle>
          <a:p/>
        </p:txBody>
      </p:sp>
      <p:sp>
        <p:nvSpPr>
          <p:cNvPr id="7" name="Google Shape;7;p1"/>
          <p:cNvSpPr txBox="1"/>
          <p:nvPr>
            <p:ph idx="1" type="body"/>
          </p:nvPr>
        </p:nvSpPr>
        <p:spPr>
          <a:xfrm>
            <a:off x="2024852" y="2031722"/>
            <a:ext cx="10570200" cy="7293300"/>
          </a:xfrm>
          <a:prstGeom prst="rect">
            <a:avLst/>
          </a:prstGeom>
          <a:noFill/>
          <a:ln>
            <a:noFill/>
          </a:ln>
        </p:spPr>
        <p:txBody>
          <a:bodyPr anchorCtr="0" anchor="ctr" bIns="50800" lIns="50800" spcFirstLastPara="1" rIns="50800" wrap="square" tIns="50800">
            <a:noAutofit/>
          </a:bodyPr>
          <a:lstStyle>
            <a:lvl1pPr indent="-228600" lvl="0" marL="457200" marR="0" rtl="0" algn="l">
              <a:lnSpc>
                <a:spcPct val="100000"/>
              </a:lnSpc>
              <a:spcBef>
                <a:spcPts val="1600"/>
              </a:spcBef>
              <a:spcAft>
                <a:spcPts val="0"/>
              </a:spcAft>
              <a:buClr>
                <a:srgbClr val="000000"/>
              </a:buClr>
              <a:buSzPts val="3800"/>
              <a:buFont typeface="Arial"/>
              <a:buNone/>
              <a:defRPr b="0" i="0" sz="3800" u="none" cap="none" strike="noStrike">
                <a:solidFill>
                  <a:srgbClr val="000000"/>
                </a:solidFill>
                <a:latin typeface="Arial"/>
                <a:ea typeface="Arial"/>
                <a:cs typeface="Arial"/>
                <a:sym typeface="Arial"/>
              </a:defRPr>
            </a:lvl1pPr>
            <a:lvl2pPr indent="-228600" lvl="1" marL="914400" marR="0" rtl="0" algn="l">
              <a:lnSpc>
                <a:spcPct val="100000"/>
              </a:lnSpc>
              <a:spcBef>
                <a:spcPts val="160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2pPr>
            <a:lvl3pPr indent="-431800" lvl="2" marL="1371600" marR="0" rtl="0" algn="l">
              <a:lnSpc>
                <a:spcPct val="100000"/>
              </a:lnSpc>
              <a:spcBef>
                <a:spcPts val="1600"/>
              </a:spcBef>
              <a:spcAft>
                <a:spcPts val="0"/>
              </a:spcAft>
              <a:buClr>
                <a:srgbClr val="000000"/>
              </a:buClr>
              <a:buSzPts val="3200"/>
              <a:buFont typeface="Arial"/>
              <a:buChar char="✓"/>
              <a:defRPr b="0" i="0" sz="3200" u="none" cap="none" strike="noStrike">
                <a:solidFill>
                  <a:srgbClr val="000000"/>
                </a:solidFill>
                <a:latin typeface="Arial"/>
                <a:ea typeface="Arial"/>
                <a:cs typeface="Arial"/>
                <a:sym typeface="Arial"/>
              </a:defRPr>
            </a:lvl3pPr>
            <a:lvl4pPr indent="-361950" lvl="3" marL="1828800" marR="0" rtl="0" algn="l">
              <a:lnSpc>
                <a:spcPct val="100000"/>
              </a:lnSpc>
              <a:spcBef>
                <a:spcPts val="1600"/>
              </a:spcBef>
              <a:spcAft>
                <a:spcPts val="0"/>
              </a:spcAft>
              <a:buClr>
                <a:srgbClr val="000000"/>
              </a:buClr>
              <a:buSzPts val="2100"/>
              <a:buFont typeface="Arial"/>
              <a:buChar char="•"/>
              <a:defRPr b="0" i="0" sz="2800" u="none" cap="none" strike="noStrike">
                <a:solidFill>
                  <a:srgbClr val="000000"/>
                </a:solidFill>
                <a:latin typeface="Arial"/>
                <a:ea typeface="Arial"/>
                <a:cs typeface="Arial"/>
                <a:sym typeface="Arial"/>
              </a:defRPr>
            </a:lvl4pPr>
            <a:lvl5pPr indent="-361950" lvl="4" marL="2286000" marR="0" rtl="0" algn="l">
              <a:lnSpc>
                <a:spcPct val="100000"/>
              </a:lnSpc>
              <a:spcBef>
                <a:spcPts val="1600"/>
              </a:spcBef>
              <a:spcAft>
                <a:spcPts val="0"/>
              </a:spcAft>
              <a:buClr>
                <a:srgbClr val="000000"/>
              </a:buClr>
              <a:buSzPts val="2100"/>
              <a:buFont typeface="Arial"/>
              <a:buChar char="•"/>
              <a:defRPr b="0" i="0" sz="2800" u="none" cap="none" strike="noStrike">
                <a:solidFill>
                  <a:srgbClr val="000000"/>
                </a:solidFill>
                <a:latin typeface="Arial"/>
                <a:ea typeface="Arial"/>
                <a:cs typeface="Arial"/>
                <a:sym typeface="Arial"/>
              </a:defRPr>
            </a:lvl5pPr>
            <a:lvl6pPr indent="-228600" lvl="5" marL="2743200"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indent="-228600" lvl="6" marL="3200400"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indent="-228600" lvl="7" marL="3657600"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indent="-228600" lvl="8" marL="4114800"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8" name="Google Shape;8;p1"/>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9" name="Google Shape;9;p1"/>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pic>
        <p:nvPicPr>
          <p:cNvPr descr="fujisakura.jpg" id="10" name="Google Shape;10;p1"/>
          <p:cNvPicPr preferRelativeResize="0"/>
          <p:nvPr/>
        </p:nvPicPr>
        <p:blipFill rotWithShape="1">
          <a:blip r:embed="rId1">
            <a:alphaModFix/>
          </a:blip>
          <a:srcRect b="0" l="30078" r="57424" t="0"/>
          <a:stretch/>
        </p:blipFill>
        <p:spPr>
          <a:xfrm>
            <a:off x="-5438" y="4"/>
            <a:ext cx="1624963" cy="9753602"/>
          </a:xfrm>
          <a:prstGeom prst="rect">
            <a:avLst/>
          </a:prstGeom>
          <a:noFill/>
          <a:ln>
            <a:noFill/>
          </a:ln>
        </p:spPr>
      </p:pic>
      <p:sp>
        <p:nvSpPr>
          <p:cNvPr id="11" name="Google Shape;11;p1"/>
          <p:cNvSpPr/>
          <p:nvPr/>
        </p:nvSpPr>
        <p:spPr>
          <a:xfrm>
            <a:off x="447968" y="406244"/>
            <a:ext cx="711300" cy="711300"/>
          </a:xfrm>
          <a:prstGeom prst="ellipse">
            <a:avLst/>
          </a:prstGeom>
          <a:noFill/>
          <a:ln cap="flat" cmpd="sng" w="25400">
            <a:solidFill>
              <a:srgbClr val="FFFFFF"/>
            </a:solidFill>
            <a:prstDash val="solid"/>
            <a:miter lim="400000"/>
            <a:headEnd len="sm" w="sm" type="none"/>
            <a:tailEnd len="sm" w="sm" type="none"/>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2" name="Google Shape;12;p1"/>
          <p:cNvSpPr txBox="1"/>
          <p:nvPr>
            <p:ph idx="12" type="sldNum"/>
          </p:nvPr>
        </p:nvSpPr>
        <p:spPr>
          <a:xfrm>
            <a:off x="451365" y="584044"/>
            <a:ext cx="7113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5" name="Shape 75"/>
        <p:cNvGrpSpPr/>
        <p:nvPr/>
      </p:nvGrpSpPr>
      <p:grpSpPr>
        <a:xfrm>
          <a:off x="0" y="0"/>
          <a:ext cx="0" cy="0"/>
          <a:chOff x="0" y="0"/>
          <a:chExt cx="0" cy="0"/>
        </a:xfrm>
      </p:grpSpPr>
      <p:sp>
        <p:nvSpPr>
          <p:cNvPr id="76" name="Google Shape;76;p13"/>
          <p:cNvSpPr txBox="1"/>
          <p:nvPr>
            <p:ph type="title"/>
          </p:nvPr>
        </p:nvSpPr>
        <p:spPr>
          <a:xfrm>
            <a:off x="2051174" y="-3368"/>
            <a:ext cx="10517400" cy="1625400"/>
          </a:xfrm>
          <a:prstGeom prst="rect">
            <a:avLst/>
          </a:prstGeom>
          <a:noFill/>
          <a:ln>
            <a:noFill/>
          </a:ln>
        </p:spPr>
        <p:txBody>
          <a:bodyPr anchorCtr="0" anchor="ctr" bIns="50800" lIns="50800" spcFirstLastPara="1" rIns="50800" wrap="square" tIns="50800">
            <a:noAutofit/>
          </a:bodyPr>
          <a:lstStyle>
            <a:lvl1pPr lvl="0" marR="0" rtl="0" algn="ctr">
              <a:lnSpc>
                <a:spcPct val="100000"/>
              </a:lnSpc>
              <a:spcBef>
                <a:spcPts val="0"/>
              </a:spcBef>
              <a:spcAft>
                <a:spcPts val="0"/>
              </a:spcAft>
              <a:buClr>
                <a:srgbClr val="424242"/>
              </a:buClr>
              <a:buSzPts val="6400"/>
              <a:buFont typeface="M PLUS 1p"/>
              <a:buNone/>
              <a:defRPr b="1" i="0" sz="6400" u="none" cap="none" strike="noStrike">
                <a:solidFill>
                  <a:srgbClr val="424242"/>
                </a:solidFill>
                <a:latin typeface="M PLUS 1p"/>
                <a:ea typeface="M PLUS 1p"/>
                <a:cs typeface="M PLUS 1p"/>
                <a:sym typeface="M PLUS 1p"/>
              </a:defRPr>
            </a:lvl1pPr>
            <a:lvl2pPr lvl="1"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2pPr>
            <a:lvl3pPr lvl="2"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3pPr>
            <a:lvl4pPr lvl="3"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4pPr>
            <a:lvl5pPr lvl="4"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5pPr>
            <a:lvl6pPr lvl="5"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6pPr>
            <a:lvl7pPr lvl="6"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7pPr>
            <a:lvl8pPr lvl="7"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8pPr>
            <a:lvl9pPr lvl="8"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9pPr>
          </a:lstStyle>
          <a:p/>
        </p:txBody>
      </p:sp>
      <p:sp>
        <p:nvSpPr>
          <p:cNvPr id="77" name="Google Shape;77;p13"/>
          <p:cNvSpPr txBox="1"/>
          <p:nvPr>
            <p:ph idx="1" type="body"/>
          </p:nvPr>
        </p:nvSpPr>
        <p:spPr>
          <a:xfrm>
            <a:off x="2024852" y="2031722"/>
            <a:ext cx="10570200" cy="7293300"/>
          </a:xfrm>
          <a:prstGeom prst="rect">
            <a:avLst/>
          </a:prstGeom>
          <a:noFill/>
          <a:ln>
            <a:noFill/>
          </a:ln>
        </p:spPr>
        <p:txBody>
          <a:bodyPr anchorCtr="0" anchor="ctr" bIns="50800" lIns="50800" spcFirstLastPara="1" rIns="50800" wrap="square" tIns="50800">
            <a:noAutofit/>
          </a:bodyPr>
          <a:lstStyle>
            <a:lvl1pPr indent="-228600" lvl="0" marL="457200" marR="0" rtl="0" algn="l">
              <a:lnSpc>
                <a:spcPct val="100000"/>
              </a:lnSpc>
              <a:spcBef>
                <a:spcPts val="1600"/>
              </a:spcBef>
              <a:spcAft>
                <a:spcPts val="0"/>
              </a:spcAft>
              <a:buClr>
                <a:srgbClr val="000000"/>
              </a:buClr>
              <a:buSzPts val="3800"/>
              <a:buNone/>
              <a:defRPr i="0" sz="3800" u="none" cap="none" strike="noStrike">
                <a:solidFill>
                  <a:srgbClr val="000000"/>
                </a:solidFill>
              </a:defRPr>
            </a:lvl1pPr>
            <a:lvl2pPr indent="-228600" lvl="1" marL="914400" marR="0" rtl="0" algn="l">
              <a:lnSpc>
                <a:spcPct val="100000"/>
              </a:lnSpc>
              <a:spcBef>
                <a:spcPts val="1600"/>
              </a:spcBef>
              <a:spcAft>
                <a:spcPts val="0"/>
              </a:spcAft>
              <a:buClr>
                <a:srgbClr val="000000"/>
              </a:buClr>
              <a:buSzPts val="3600"/>
              <a:buNone/>
              <a:defRPr i="0" sz="3600" u="none" cap="none" strike="noStrike">
                <a:solidFill>
                  <a:srgbClr val="000000"/>
                </a:solidFill>
              </a:defRPr>
            </a:lvl2pPr>
            <a:lvl3pPr indent="-431800" lvl="2" marL="1371600" marR="0" rtl="0" algn="l">
              <a:lnSpc>
                <a:spcPct val="100000"/>
              </a:lnSpc>
              <a:spcBef>
                <a:spcPts val="1600"/>
              </a:spcBef>
              <a:spcAft>
                <a:spcPts val="0"/>
              </a:spcAft>
              <a:buClr>
                <a:srgbClr val="000000"/>
              </a:buClr>
              <a:buSzPts val="3200"/>
              <a:buChar char="✓"/>
              <a:defRPr i="0" sz="3200" u="none" cap="none" strike="noStrike">
                <a:solidFill>
                  <a:srgbClr val="000000"/>
                </a:solidFill>
              </a:defRPr>
            </a:lvl3pPr>
            <a:lvl4pPr indent="-361950" lvl="3" marL="1828800" marR="0" rtl="0" algn="l">
              <a:lnSpc>
                <a:spcPct val="100000"/>
              </a:lnSpc>
              <a:spcBef>
                <a:spcPts val="1600"/>
              </a:spcBef>
              <a:spcAft>
                <a:spcPts val="0"/>
              </a:spcAft>
              <a:buClr>
                <a:srgbClr val="000000"/>
              </a:buClr>
              <a:buSzPts val="2100"/>
              <a:buChar char="•"/>
              <a:defRPr i="0" sz="2800" u="none" cap="none" strike="noStrike">
                <a:solidFill>
                  <a:srgbClr val="000000"/>
                </a:solidFill>
              </a:defRPr>
            </a:lvl4pPr>
            <a:lvl5pPr indent="-361950" lvl="4" marL="2286000" marR="0" rtl="0" algn="l">
              <a:lnSpc>
                <a:spcPct val="100000"/>
              </a:lnSpc>
              <a:spcBef>
                <a:spcPts val="1600"/>
              </a:spcBef>
              <a:spcAft>
                <a:spcPts val="0"/>
              </a:spcAft>
              <a:buClr>
                <a:srgbClr val="000000"/>
              </a:buClr>
              <a:buSzPts val="2100"/>
              <a:buChar char="•"/>
              <a:defRPr i="0" sz="2800" u="none" cap="none" strike="noStrike">
                <a:solidFill>
                  <a:srgbClr val="000000"/>
                </a:solidFill>
              </a:defRPr>
            </a:lvl5pPr>
            <a:lvl6pPr indent="-228600" lvl="5" marL="2743200" marR="0" rtl="0" algn="l">
              <a:lnSpc>
                <a:spcPct val="100000"/>
              </a:lnSpc>
              <a:spcBef>
                <a:spcPts val="1600"/>
              </a:spcBef>
              <a:spcAft>
                <a:spcPts val="0"/>
              </a:spcAft>
              <a:buClr>
                <a:srgbClr val="000000"/>
              </a:buClr>
              <a:buSzPts val="2400"/>
              <a:buNone/>
              <a:defRPr i="0" sz="2400" u="none" cap="none" strike="noStrike">
                <a:solidFill>
                  <a:srgbClr val="000000"/>
                </a:solidFill>
              </a:defRPr>
            </a:lvl6pPr>
            <a:lvl7pPr indent="-228600" lvl="6" marL="3200400" marR="0" rtl="0" algn="l">
              <a:lnSpc>
                <a:spcPct val="100000"/>
              </a:lnSpc>
              <a:spcBef>
                <a:spcPts val="1600"/>
              </a:spcBef>
              <a:spcAft>
                <a:spcPts val="0"/>
              </a:spcAft>
              <a:buClr>
                <a:srgbClr val="000000"/>
              </a:buClr>
              <a:buSzPts val="2400"/>
              <a:buNone/>
              <a:defRPr i="0" sz="2400" u="none" cap="none" strike="noStrike">
                <a:solidFill>
                  <a:srgbClr val="000000"/>
                </a:solidFill>
              </a:defRPr>
            </a:lvl7pPr>
            <a:lvl8pPr indent="-228600" lvl="7" marL="3657600" marR="0" rtl="0" algn="l">
              <a:lnSpc>
                <a:spcPct val="100000"/>
              </a:lnSpc>
              <a:spcBef>
                <a:spcPts val="1600"/>
              </a:spcBef>
              <a:spcAft>
                <a:spcPts val="0"/>
              </a:spcAft>
              <a:buClr>
                <a:srgbClr val="000000"/>
              </a:buClr>
              <a:buSzPts val="2400"/>
              <a:buNone/>
              <a:defRPr i="0" sz="2400" u="none" cap="none" strike="noStrike">
                <a:solidFill>
                  <a:srgbClr val="000000"/>
                </a:solidFill>
              </a:defRPr>
            </a:lvl8pPr>
            <a:lvl9pPr indent="-228600" lvl="8" marL="4114800" marR="0" rtl="0" algn="l">
              <a:lnSpc>
                <a:spcPct val="100000"/>
              </a:lnSpc>
              <a:spcBef>
                <a:spcPts val="1600"/>
              </a:spcBef>
              <a:spcAft>
                <a:spcPts val="0"/>
              </a:spcAft>
              <a:buClr>
                <a:srgbClr val="000000"/>
              </a:buClr>
              <a:buSzPts val="2400"/>
              <a:buNone/>
              <a:defRPr i="0" sz="2400" u="none" cap="none" strike="noStrike">
                <a:solidFill>
                  <a:srgbClr val="000000"/>
                </a:solidFill>
              </a:defRPr>
            </a:lvl9pPr>
          </a:lstStyle>
          <a:p/>
        </p:txBody>
      </p:sp>
      <p:sp>
        <p:nvSpPr>
          <p:cNvPr id="78" name="Google Shape;78;p13"/>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79" name="Google Shape;79;p13"/>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pic>
        <p:nvPicPr>
          <p:cNvPr descr="fujisakura.jpg" id="80" name="Google Shape;80;p13"/>
          <p:cNvPicPr preferRelativeResize="0"/>
          <p:nvPr/>
        </p:nvPicPr>
        <p:blipFill rotWithShape="1">
          <a:blip r:embed="rId1">
            <a:alphaModFix/>
          </a:blip>
          <a:srcRect b="0" l="30078" r="57425" t="0"/>
          <a:stretch/>
        </p:blipFill>
        <p:spPr>
          <a:xfrm>
            <a:off x="-5438" y="4"/>
            <a:ext cx="1624963" cy="9753602"/>
          </a:xfrm>
          <a:prstGeom prst="rect">
            <a:avLst/>
          </a:prstGeom>
          <a:noFill/>
          <a:ln>
            <a:noFill/>
          </a:ln>
        </p:spPr>
      </p:pic>
      <p:sp>
        <p:nvSpPr>
          <p:cNvPr id="81" name="Google Shape;81;p13"/>
          <p:cNvSpPr/>
          <p:nvPr/>
        </p:nvSpPr>
        <p:spPr>
          <a:xfrm>
            <a:off x="447968" y="406244"/>
            <a:ext cx="711300" cy="711300"/>
          </a:xfrm>
          <a:prstGeom prst="ellipse">
            <a:avLst/>
          </a:prstGeom>
          <a:noFill/>
          <a:ln cap="flat" cmpd="sng" w="25400">
            <a:solidFill>
              <a:srgbClr val="FFFFFF"/>
            </a:solidFill>
            <a:prstDash val="solid"/>
            <a:miter lim="400000"/>
            <a:headEnd len="sm" w="sm" type="none"/>
            <a:tailEnd len="sm" w="sm" type="none"/>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82" name="Google Shape;82;p13"/>
          <p:cNvSpPr txBox="1"/>
          <p:nvPr>
            <p:ph idx="12" type="sldNum"/>
          </p:nvPr>
        </p:nvSpPr>
        <p:spPr>
          <a:xfrm>
            <a:off x="451365" y="584044"/>
            <a:ext cx="7113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5" name="Shape 145"/>
        <p:cNvGrpSpPr/>
        <p:nvPr/>
      </p:nvGrpSpPr>
      <p:grpSpPr>
        <a:xfrm>
          <a:off x="0" y="0"/>
          <a:ext cx="0" cy="0"/>
          <a:chOff x="0" y="0"/>
          <a:chExt cx="0" cy="0"/>
        </a:xfrm>
      </p:grpSpPr>
      <p:sp>
        <p:nvSpPr>
          <p:cNvPr id="146" name="Google Shape;146;p25"/>
          <p:cNvSpPr txBox="1"/>
          <p:nvPr>
            <p:ph type="title"/>
          </p:nvPr>
        </p:nvSpPr>
        <p:spPr>
          <a:xfrm>
            <a:off x="1270000" y="111017"/>
            <a:ext cx="11099700" cy="1934400"/>
          </a:xfrm>
          <a:prstGeom prst="rect">
            <a:avLst/>
          </a:prstGeom>
          <a:noFill/>
          <a:ln>
            <a:noFill/>
          </a:ln>
        </p:spPr>
        <p:txBody>
          <a:bodyPr anchorCtr="0" anchor="ctr" bIns="50800" lIns="50800" spcFirstLastPara="1" rIns="50800" wrap="square" tIns="50800">
            <a:noAutofit/>
          </a:bodyPr>
          <a:lstStyle>
            <a:lvl1pPr lvl="0" marR="0" rtl="0" algn="l">
              <a:lnSpc>
                <a:spcPct val="100000"/>
              </a:lnSpc>
              <a:spcBef>
                <a:spcPts val="0"/>
              </a:spcBef>
              <a:spcAft>
                <a:spcPts val="0"/>
              </a:spcAft>
              <a:buClr>
                <a:srgbClr val="C63024"/>
              </a:buClr>
              <a:buSzPts val="6400"/>
              <a:buFont typeface="Arial"/>
              <a:buNone/>
              <a:defRPr b="0" i="0" sz="6400" u="none" cap="none" strike="noStrike">
                <a:solidFill>
                  <a:srgbClr val="C63024"/>
                </a:solidFill>
                <a:latin typeface="Arial"/>
                <a:ea typeface="Arial"/>
                <a:cs typeface="Arial"/>
                <a:sym typeface="Arial"/>
              </a:defRPr>
            </a:lvl1pPr>
            <a:lvl2pPr lvl="1" marR="0" rtl="0" algn="l">
              <a:lnSpc>
                <a:spcPct val="100000"/>
              </a:lnSpc>
              <a:spcBef>
                <a:spcPts val="0"/>
              </a:spcBef>
              <a:spcAft>
                <a:spcPts val="0"/>
              </a:spcAft>
              <a:buClr>
                <a:srgbClr val="C63024"/>
              </a:buClr>
              <a:buSzPts val="6400"/>
              <a:buFont typeface="Arial"/>
              <a:buNone/>
              <a:defRPr b="0" i="0" sz="6400" u="none" cap="none" strike="noStrike">
                <a:solidFill>
                  <a:srgbClr val="C63024"/>
                </a:solidFill>
                <a:latin typeface="Arial"/>
                <a:ea typeface="Arial"/>
                <a:cs typeface="Arial"/>
                <a:sym typeface="Arial"/>
              </a:defRPr>
            </a:lvl2pPr>
            <a:lvl3pPr lvl="2" marR="0" rtl="0" algn="l">
              <a:lnSpc>
                <a:spcPct val="100000"/>
              </a:lnSpc>
              <a:spcBef>
                <a:spcPts val="0"/>
              </a:spcBef>
              <a:spcAft>
                <a:spcPts val="0"/>
              </a:spcAft>
              <a:buClr>
                <a:srgbClr val="C63024"/>
              </a:buClr>
              <a:buSzPts val="6400"/>
              <a:buFont typeface="Arial"/>
              <a:buNone/>
              <a:defRPr b="0" i="0" sz="6400" u="none" cap="none" strike="noStrike">
                <a:solidFill>
                  <a:srgbClr val="C63024"/>
                </a:solidFill>
                <a:latin typeface="Arial"/>
                <a:ea typeface="Arial"/>
                <a:cs typeface="Arial"/>
                <a:sym typeface="Arial"/>
              </a:defRPr>
            </a:lvl3pPr>
            <a:lvl4pPr lvl="3" marR="0" rtl="0" algn="l">
              <a:lnSpc>
                <a:spcPct val="100000"/>
              </a:lnSpc>
              <a:spcBef>
                <a:spcPts val="0"/>
              </a:spcBef>
              <a:spcAft>
                <a:spcPts val="0"/>
              </a:spcAft>
              <a:buClr>
                <a:srgbClr val="C63024"/>
              </a:buClr>
              <a:buSzPts val="6400"/>
              <a:buFont typeface="Arial"/>
              <a:buNone/>
              <a:defRPr b="0" i="0" sz="6400" u="none" cap="none" strike="noStrike">
                <a:solidFill>
                  <a:srgbClr val="C63024"/>
                </a:solidFill>
                <a:latin typeface="Arial"/>
                <a:ea typeface="Arial"/>
                <a:cs typeface="Arial"/>
                <a:sym typeface="Arial"/>
              </a:defRPr>
            </a:lvl4pPr>
            <a:lvl5pPr lvl="4" marR="0" rtl="0" algn="l">
              <a:lnSpc>
                <a:spcPct val="100000"/>
              </a:lnSpc>
              <a:spcBef>
                <a:spcPts val="0"/>
              </a:spcBef>
              <a:spcAft>
                <a:spcPts val="0"/>
              </a:spcAft>
              <a:buClr>
                <a:srgbClr val="C63024"/>
              </a:buClr>
              <a:buSzPts val="6400"/>
              <a:buFont typeface="Arial"/>
              <a:buNone/>
              <a:defRPr b="0" i="0" sz="6400" u="none" cap="none" strike="noStrike">
                <a:solidFill>
                  <a:srgbClr val="C63024"/>
                </a:solidFill>
                <a:latin typeface="Arial"/>
                <a:ea typeface="Arial"/>
                <a:cs typeface="Arial"/>
                <a:sym typeface="Arial"/>
              </a:defRPr>
            </a:lvl5pPr>
            <a:lvl6pPr lvl="5" marR="0" rtl="0" algn="l">
              <a:lnSpc>
                <a:spcPct val="100000"/>
              </a:lnSpc>
              <a:spcBef>
                <a:spcPts val="0"/>
              </a:spcBef>
              <a:spcAft>
                <a:spcPts val="0"/>
              </a:spcAft>
              <a:buClr>
                <a:srgbClr val="C63024"/>
              </a:buClr>
              <a:buSzPts val="6400"/>
              <a:buFont typeface="Arial"/>
              <a:buNone/>
              <a:defRPr b="0" i="0" sz="6400" u="none" cap="none" strike="noStrike">
                <a:solidFill>
                  <a:srgbClr val="C63024"/>
                </a:solidFill>
                <a:latin typeface="Arial"/>
                <a:ea typeface="Arial"/>
                <a:cs typeface="Arial"/>
                <a:sym typeface="Arial"/>
              </a:defRPr>
            </a:lvl6pPr>
            <a:lvl7pPr lvl="6" marR="0" rtl="0" algn="l">
              <a:lnSpc>
                <a:spcPct val="100000"/>
              </a:lnSpc>
              <a:spcBef>
                <a:spcPts val="0"/>
              </a:spcBef>
              <a:spcAft>
                <a:spcPts val="0"/>
              </a:spcAft>
              <a:buClr>
                <a:srgbClr val="C63024"/>
              </a:buClr>
              <a:buSzPts val="6400"/>
              <a:buFont typeface="Arial"/>
              <a:buNone/>
              <a:defRPr b="0" i="0" sz="6400" u="none" cap="none" strike="noStrike">
                <a:solidFill>
                  <a:srgbClr val="C63024"/>
                </a:solidFill>
                <a:latin typeface="Arial"/>
                <a:ea typeface="Arial"/>
                <a:cs typeface="Arial"/>
                <a:sym typeface="Arial"/>
              </a:defRPr>
            </a:lvl7pPr>
            <a:lvl8pPr lvl="7" marR="0" rtl="0" algn="l">
              <a:lnSpc>
                <a:spcPct val="100000"/>
              </a:lnSpc>
              <a:spcBef>
                <a:spcPts val="0"/>
              </a:spcBef>
              <a:spcAft>
                <a:spcPts val="0"/>
              </a:spcAft>
              <a:buClr>
                <a:srgbClr val="C63024"/>
              </a:buClr>
              <a:buSzPts val="6400"/>
              <a:buFont typeface="Arial"/>
              <a:buNone/>
              <a:defRPr b="0" i="0" sz="6400" u="none" cap="none" strike="noStrike">
                <a:solidFill>
                  <a:srgbClr val="C63024"/>
                </a:solidFill>
                <a:latin typeface="Arial"/>
                <a:ea typeface="Arial"/>
                <a:cs typeface="Arial"/>
                <a:sym typeface="Arial"/>
              </a:defRPr>
            </a:lvl8pPr>
            <a:lvl9pPr lvl="8" marR="0" rtl="0" algn="l">
              <a:lnSpc>
                <a:spcPct val="100000"/>
              </a:lnSpc>
              <a:spcBef>
                <a:spcPts val="0"/>
              </a:spcBef>
              <a:spcAft>
                <a:spcPts val="0"/>
              </a:spcAft>
              <a:buClr>
                <a:srgbClr val="C63024"/>
              </a:buClr>
              <a:buSzPts val="6400"/>
              <a:buFont typeface="Arial"/>
              <a:buNone/>
              <a:defRPr b="0" i="0" sz="6400" u="none" cap="none" strike="noStrike">
                <a:solidFill>
                  <a:srgbClr val="C63024"/>
                </a:solidFill>
                <a:latin typeface="Arial"/>
                <a:ea typeface="Arial"/>
                <a:cs typeface="Arial"/>
                <a:sym typeface="Arial"/>
              </a:defRPr>
            </a:lvl9pPr>
          </a:lstStyle>
          <a:p/>
        </p:txBody>
      </p:sp>
      <p:sp>
        <p:nvSpPr>
          <p:cNvPr id="147" name="Google Shape;147;p25"/>
          <p:cNvSpPr/>
          <p:nvPr/>
        </p:nvSpPr>
        <p:spPr>
          <a:xfrm>
            <a:off x="12137540" y="8924440"/>
            <a:ext cx="711300" cy="711300"/>
          </a:xfrm>
          <a:prstGeom prst="ellipse">
            <a:avLst/>
          </a:prstGeom>
          <a:solidFill>
            <a:srgbClr val="FF3455"/>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48" name="Google Shape;148;p25"/>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sz="1400">
              <a:solidFill>
                <a:srgbClr val="000000"/>
              </a:solidFill>
            </a:endParaRPr>
          </a:p>
        </p:txBody>
      </p:sp>
      <p:sp>
        <p:nvSpPr>
          <p:cNvPr id="149" name="Google Shape;149;p25"/>
          <p:cNvSpPr/>
          <p:nvPr/>
        </p:nvSpPr>
        <p:spPr>
          <a:xfrm>
            <a:off x="329338" y="-1292"/>
            <a:ext cx="320700" cy="2159100"/>
          </a:xfrm>
          <a:prstGeom prst="rect">
            <a:avLst/>
          </a:prstGeom>
          <a:solidFill>
            <a:srgbClr val="DF1F00"/>
          </a:solidFill>
          <a:ln>
            <a:noFill/>
          </a:ln>
          <a:effectLst>
            <a:outerShdw blurRad="38100" rotWithShape="0" dir="5400000" dist="25400">
              <a:srgbClr val="000000">
                <a:alpha val="4941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50" name="Google Shape;150;p25"/>
          <p:cNvSpPr txBox="1"/>
          <p:nvPr>
            <p:ph idx="1" type="body"/>
          </p:nvPr>
        </p:nvSpPr>
        <p:spPr>
          <a:xfrm>
            <a:off x="952500" y="2603500"/>
            <a:ext cx="11099700" cy="6286500"/>
          </a:xfrm>
          <a:prstGeom prst="rect">
            <a:avLst/>
          </a:prstGeom>
          <a:noFill/>
          <a:ln>
            <a:noFill/>
          </a:ln>
        </p:spPr>
        <p:txBody>
          <a:bodyPr anchorCtr="0" anchor="ctr" bIns="50800" lIns="50800" spcFirstLastPara="1" rIns="50800" wrap="square" tIns="50800">
            <a:noAutofit/>
          </a:bodyPr>
          <a:lstStyle>
            <a:lvl1pPr indent="-381000" lvl="0" marL="45720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1pPr>
            <a:lvl2pPr indent="-381000" lvl="1" marL="91440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2pPr>
            <a:lvl3pPr indent="-381000" lvl="2" marL="137160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3pPr>
            <a:lvl4pPr indent="-381000" lvl="3" marL="182880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4pPr>
            <a:lvl5pPr indent="-381000" lvl="4" marL="228600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5pPr>
            <a:lvl6pPr indent="-381000" lvl="5" marL="274320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6pPr>
            <a:lvl7pPr indent="-381000" lvl="6" marL="320040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7pPr>
            <a:lvl8pPr indent="-381000" lvl="7" marL="365760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8pPr>
            <a:lvl9pPr indent="-381000" lvl="8" marL="4114800" marR="0" rtl="0" algn="l">
              <a:lnSpc>
                <a:spcPct val="100000"/>
              </a:lnSpc>
              <a:spcBef>
                <a:spcPts val="2400"/>
              </a:spcBef>
              <a:spcAft>
                <a:spcPts val="0"/>
              </a:spcAft>
              <a:buClr>
                <a:srgbClr val="000000"/>
              </a:buClr>
              <a:buSzPts val="2400"/>
              <a:buFont typeface="Arial"/>
              <a:buChar char="•"/>
              <a:defRPr b="0" i="0" sz="32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 id="2147483692" r:id="rId23"/>
    <p:sldLayoutId id="2147483693" r:id="rId24"/>
    <p:sldLayoutId id="2147483694"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6" name="Shape 286"/>
        <p:cNvGrpSpPr/>
        <p:nvPr/>
      </p:nvGrpSpPr>
      <p:grpSpPr>
        <a:xfrm>
          <a:off x="0" y="0"/>
          <a:ext cx="0" cy="0"/>
          <a:chOff x="0" y="0"/>
          <a:chExt cx="0" cy="0"/>
        </a:xfrm>
      </p:grpSpPr>
      <p:sp>
        <p:nvSpPr>
          <p:cNvPr id="287" name="Google Shape;287;p51"/>
          <p:cNvSpPr txBox="1"/>
          <p:nvPr>
            <p:ph type="title"/>
          </p:nvPr>
        </p:nvSpPr>
        <p:spPr>
          <a:xfrm>
            <a:off x="2051174" y="-3368"/>
            <a:ext cx="10517400" cy="1625400"/>
          </a:xfrm>
          <a:prstGeom prst="rect">
            <a:avLst/>
          </a:prstGeom>
          <a:noFill/>
          <a:ln>
            <a:noFill/>
          </a:ln>
        </p:spPr>
        <p:txBody>
          <a:bodyPr anchorCtr="0" anchor="ctr" bIns="50800" lIns="50800" spcFirstLastPara="1" rIns="50800" wrap="square" tIns="50800">
            <a:noAutofit/>
          </a:bodyPr>
          <a:lstStyle>
            <a:lvl1pPr lvl="0" marR="0" rtl="0" algn="ctr">
              <a:lnSpc>
                <a:spcPct val="100000"/>
              </a:lnSpc>
              <a:spcBef>
                <a:spcPts val="0"/>
              </a:spcBef>
              <a:spcAft>
                <a:spcPts val="0"/>
              </a:spcAft>
              <a:buClr>
                <a:srgbClr val="424242"/>
              </a:buClr>
              <a:buSzPts val="6400"/>
              <a:buFont typeface="M PLUS 1p"/>
              <a:buNone/>
              <a:defRPr b="1" i="0" sz="6400" u="none" cap="none" strike="noStrike">
                <a:solidFill>
                  <a:srgbClr val="424242"/>
                </a:solidFill>
                <a:latin typeface="M PLUS 1p"/>
                <a:ea typeface="M PLUS 1p"/>
                <a:cs typeface="M PLUS 1p"/>
                <a:sym typeface="M PLUS 1p"/>
              </a:defRPr>
            </a:lvl1pPr>
            <a:lvl2pPr lvl="1"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2pPr>
            <a:lvl3pPr lvl="2"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3pPr>
            <a:lvl4pPr lvl="3"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4pPr>
            <a:lvl5pPr lvl="4"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5pPr>
            <a:lvl6pPr lvl="5"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6pPr>
            <a:lvl7pPr lvl="6"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7pPr>
            <a:lvl8pPr lvl="7"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8pPr>
            <a:lvl9pPr lvl="8" marR="0" rtl="0" algn="ctr">
              <a:lnSpc>
                <a:spcPct val="100000"/>
              </a:lnSpc>
              <a:spcBef>
                <a:spcPts val="0"/>
              </a:spcBef>
              <a:spcAft>
                <a:spcPts val="0"/>
              </a:spcAft>
              <a:buClr>
                <a:srgbClr val="424242"/>
              </a:buClr>
              <a:buSzPts val="6400"/>
              <a:buFont typeface="Arial"/>
              <a:buNone/>
              <a:defRPr b="0" i="0" sz="6400" u="none" cap="none" strike="noStrike">
                <a:solidFill>
                  <a:srgbClr val="424242"/>
                </a:solidFill>
                <a:latin typeface="Arial"/>
                <a:ea typeface="Arial"/>
                <a:cs typeface="Arial"/>
                <a:sym typeface="Arial"/>
              </a:defRPr>
            </a:lvl9pPr>
          </a:lstStyle>
          <a:p/>
        </p:txBody>
      </p:sp>
      <p:sp>
        <p:nvSpPr>
          <p:cNvPr id="288" name="Google Shape;288;p51"/>
          <p:cNvSpPr txBox="1"/>
          <p:nvPr>
            <p:ph idx="1" type="body"/>
          </p:nvPr>
        </p:nvSpPr>
        <p:spPr>
          <a:xfrm>
            <a:off x="2024852" y="2031722"/>
            <a:ext cx="10570200" cy="7293300"/>
          </a:xfrm>
          <a:prstGeom prst="rect">
            <a:avLst/>
          </a:prstGeom>
          <a:noFill/>
          <a:ln>
            <a:noFill/>
          </a:ln>
        </p:spPr>
        <p:txBody>
          <a:bodyPr anchorCtr="0" anchor="ctr" bIns="50800" lIns="50800" spcFirstLastPara="1" rIns="50800" wrap="square" tIns="50800">
            <a:noAutofit/>
          </a:bodyPr>
          <a:lstStyle>
            <a:lvl1pPr indent="-228600" lvl="0" marL="457200" marR="0" rtl="0" algn="l">
              <a:lnSpc>
                <a:spcPct val="100000"/>
              </a:lnSpc>
              <a:spcBef>
                <a:spcPts val="1600"/>
              </a:spcBef>
              <a:spcAft>
                <a:spcPts val="0"/>
              </a:spcAft>
              <a:buClr>
                <a:srgbClr val="000000"/>
              </a:buClr>
              <a:buSzPts val="3800"/>
              <a:buFont typeface="Arial"/>
              <a:buNone/>
              <a:defRPr b="0" i="0" sz="3800" u="none" cap="none" strike="noStrike">
                <a:solidFill>
                  <a:srgbClr val="000000"/>
                </a:solidFill>
                <a:latin typeface="Arial"/>
                <a:ea typeface="Arial"/>
                <a:cs typeface="Arial"/>
                <a:sym typeface="Arial"/>
              </a:defRPr>
            </a:lvl1pPr>
            <a:lvl2pPr indent="-228600" lvl="1" marL="914400" marR="0" rtl="0" algn="l">
              <a:lnSpc>
                <a:spcPct val="100000"/>
              </a:lnSpc>
              <a:spcBef>
                <a:spcPts val="1600"/>
              </a:spcBef>
              <a:spcAft>
                <a:spcPts val="0"/>
              </a:spcAft>
              <a:buClr>
                <a:srgbClr val="000000"/>
              </a:buClr>
              <a:buSzPts val="3600"/>
              <a:buFont typeface="Arial"/>
              <a:buNone/>
              <a:defRPr b="0" i="0" sz="3600" u="none" cap="none" strike="noStrike">
                <a:solidFill>
                  <a:srgbClr val="000000"/>
                </a:solidFill>
                <a:latin typeface="Arial"/>
                <a:ea typeface="Arial"/>
                <a:cs typeface="Arial"/>
                <a:sym typeface="Arial"/>
              </a:defRPr>
            </a:lvl2pPr>
            <a:lvl3pPr indent="-431800" lvl="2" marL="1371600" marR="0" rtl="0" algn="l">
              <a:lnSpc>
                <a:spcPct val="100000"/>
              </a:lnSpc>
              <a:spcBef>
                <a:spcPts val="1600"/>
              </a:spcBef>
              <a:spcAft>
                <a:spcPts val="0"/>
              </a:spcAft>
              <a:buClr>
                <a:srgbClr val="000000"/>
              </a:buClr>
              <a:buSzPts val="3200"/>
              <a:buFont typeface="Arial"/>
              <a:buChar char="✓"/>
              <a:defRPr b="0" i="0" sz="3200" u="none" cap="none" strike="noStrike">
                <a:solidFill>
                  <a:srgbClr val="000000"/>
                </a:solidFill>
                <a:latin typeface="Arial"/>
                <a:ea typeface="Arial"/>
                <a:cs typeface="Arial"/>
                <a:sym typeface="Arial"/>
              </a:defRPr>
            </a:lvl3pPr>
            <a:lvl4pPr indent="-361950" lvl="3" marL="1828800" marR="0" rtl="0" algn="l">
              <a:lnSpc>
                <a:spcPct val="100000"/>
              </a:lnSpc>
              <a:spcBef>
                <a:spcPts val="1600"/>
              </a:spcBef>
              <a:spcAft>
                <a:spcPts val="0"/>
              </a:spcAft>
              <a:buClr>
                <a:srgbClr val="000000"/>
              </a:buClr>
              <a:buSzPts val="2100"/>
              <a:buFont typeface="Arial"/>
              <a:buChar char="•"/>
              <a:defRPr b="0" i="0" sz="2800" u="none" cap="none" strike="noStrike">
                <a:solidFill>
                  <a:srgbClr val="000000"/>
                </a:solidFill>
                <a:latin typeface="Arial"/>
                <a:ea typeface="Arial"/>
                <a:cs typeface="Arial"/>
                <a:sym typeface="Arial"/>
              </a:defRPr>
            </a:lvl4pPr>
            <a:lvl5pPr indent="-361950" lvl="4" marL="2286000" marR="0" rtl="0" algn="l">
              <a:lnSpc>
                <a:spcPct val="100000"/>
              </a:lnSpc>
              <a:spcBef>
                <a:spcPts val="1600"/>
              </a:spcBef>
              <a:spcAft>
                <a:spcPts val="0"/>
              </a:spcAft>
              <a:buClr>
                <a:srgbClr val="000000"/>
              </a:buClr>
              <a:buSzPts val="2100"/>
              <a:buFont typeface="Arial"/>
              <a:buChar char="•"/>
              <a:defRPr b="0" i="0" sz="2800" u="none" cap="none" strike="noStrike">
                <a:solidFill>
                  <a:srgbClr val="000000"/>
                </a:solidFill>
                <a:latin typeface="Arial"/>
                <a:ea typeface="Arial"/>
                <a:cs typeface="Arial"/>
                <a:sym typeface="Arial"/>
              </a:defRPr>
            </a:lvl5pPr>
            <a:lvl6pPr indent="-228600" lvl="5" marL="2743200"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indent="-228600" lvl="6" marL="3200400"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indent="-228600" lvl="7" marL="3657600"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indent="-228600" lvl="8" marL="4114800" marR="0" rtl="0" algn="l">
              <a:lnSpc>
                <a:spcPct val="100000"/>
              </a:lnSpc>
              <a:spcBef>
                <a:spcPts val="160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289" name="Google Shape;289;p51"/>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90" name="Google Shape;290;p51"/>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pic>
        <p:nvPicPr>
          <p:cNvPr descr="fujisakura.jpg" id="291" name="Google Shape;291;p51"/>
          <p:cNvPicPr preferRelativeResize="0"/>
          <p:nvPr/>
        </p:nvPicPr>
        <p:blipFill rotWithShape="1">
          <a:blip r:embed="rId1">
            <a:alphaModFix/>
          </a:blip>
          <a:srcRect b="0" l="30077" r="57425" t="0"/>
          <a:stretch/>
        </p:blipFill>
        <p:spPr>
          <a:xfrm>
            <a:off x="-5438" y="4"/>
            <a:ext cx="1624963" cy="9753602"/>
          </a:xfrm>
          <a:prstGeom prst="rect">
            <a:avLst/>
          </a:prstGeom>
          <a:noFill/>
          <a:ln>
            <a:noFill/>
          </a:ln>
        </p:spPr>
      </p:pic>
      <p:sp>
        <p:nvSpPr>
          <p:cNvPr id="292" name="Google Shape;292;p51"/>
          <p:cNvSpPr/>
          <p:nvPr/>
        </p:nvSpPr>
        <p:spPr>
          <a:xfrm>
            <a:off x="447968" y="406244"/>
            <a:ext cx="711300" cy="711300"/>
          </a:xfrm>
          <a:prstGeom prst="ellipse">
            <a:avLst/>
          </a:prstGeom>
          <a:noFill/>
          <a:ln cap="flat" cmpd="sng" w="25400">
            <a:solidFill>
              <a:srgbClr val="FFFFFF"/>
            </a:solidFill>
            <a:prstDash val="solid"/>
            <a:miter lim="400000"/>
            <a:headEnd len="sm" w="sm" type="none"/>
            <a:tailEnd len="sm" w="sm" type="none"/>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93" name="Google Shape;293;p51"/>
          <p:cNvSpPr txBox="1"/>
          <p:nvPr>
            <p:ph idx="12" type="sldNum"/>
          </p:nvPr>
        </p:nvSpPr>
        <p:spPr>
          <a:xfrm>
            <a:off x="451365" y="584044"/>
            <a:ext cx="711300" cy="3555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1pPr>
            <a:lvl2pPr indent="0" lvl="1"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2pPr>
            <a:lvl3pPr indent="0" lvl="2"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3pPr>
            <a:lvl4pPr indent="0" lvl="3"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4pPr>
            <a:lvl5pPr indent="0" lvl="4"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5pPr>
            <a:lvl6pPr indent="0" lvl="5"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6pPr>
            <a:lvl7pPr indent="0" lvl="6"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7pPr>
            <a:lvl8pPr indent="0" lvl="7"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8pPr>
            <a:lvl9pPr indent="0" lvl="8" marL="0" marR="0" rtl="0" algn="ctr">
              <a:lnSpc>
                <a:spcPct val="100000"/>
              </a:lnSpc>
              <a:spcBef>
                <a:spcPts val="0"/>
              </a:spcBef>
              <a:spcAft>
                <a:spcPts val="0"/>
              </a:spcAft>
              <a:buClr>
                <a:srgbClr val="FFFFFF"/>
              </a:buClr>
              <a:buSzPts val="2000"/>
              <a:buFont typeface="Arial"/>
              <a:buNone/>
              <a:defRPr b="0" i="0" sz="20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sz="1400">
              <a:solidFill>
                <a:srgbClr val="000000"/>
              </a:solidFill>
            </a:endParaRPr>
          </a:p>
        </p:txBody>
      </p:sp>
    </p:spTree>
  </p:cSld>
  <p:clrMap accent1="accent1" accent2="accent2" accent3="accent3" accent4="accent4" accent5="accent5" accent6="accent6" bg1="lt1" bg2="dk2" tx1="dk1" tx2="lt2" folHlink="folHlink" hlink="hlink"/>
  <p:sldLayoutIdLst>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26.png"/><Relationship Id="rId5" Type="http://schemas.openxmlformats.org/officeDocument/2006/relationships/image" Target="../media/image22.png"/><Relationship Id="rId6" Type="http://schemas.openxmlformats.org/officeDocument/2006/relationships/hyperlink" Target="https://www.e-typing.ne.jp/"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4.xml"/><Relationship Id="rId3" Type="http://schemas.openxmlformats.org/officeDocument/2006/relationships/image" Target="../media/image21.jpg"/><Relationship Id="rId4" Type="http://schemas.openxmlformats.org/officeDocument/2006/relationships/hyperlink" Target="https://cutt.ly/GwhH5Or" TargetMode="External"/><Relationship Id="rId5"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5.xml"/><Relationship Id="rId3" Type="http://schemas.openxmlformats.org/officeDocument/2006/relationships/hyperlink" Target="https://cutt.ly/GwhH5Or" TargetMode="External"/><Relationship Id="rId4" Type="http://schemas.openxmlformats.org/officeDocument/2006/relationships/image" Target="../media/image27.png"/><Relationship Id="rId5" Type="http://schemas.openxmlformats.org/officeDocument/2006/relationships/image" Target="../media/image3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 Id="rId3" Type="http://schemas.openxmlformats.org/officeDocument/2006/relationships/image" Target="../media/image3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3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0.xml"/><Relationship Id="rId3" Type="http://schemas.openxmlformats.org/officeDocument/2006/relationships/hyperlink" Target="http://drive.google.com/file/d/1u45m8Wo5XAqAw90WcFKNR0hy9DEmT9S6/view" TargetMode="External"/><Relationship Id="rId4"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 Id="rId3" Type="http://schemas.openxmlformats.org/officeDocument/2006/relationships/hyperlink" Target="https://sal.vn/PM9IhB"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45.xml"/><Relationship Id="rId3" Type="http://schemas.openxmlformats.org/officeDocument/2006/relationships/image" Target="../media/image33.jpg"/><Relationship Id="rId4" Type="http://schemas.openxmlformats.org/officeDocument/2006/relationships/image" Target="../media/image39.png"/><Relationship Id="rId5" Type="http://schemas.openxmlformats.org/officeDocument/2006/relationships/image" Target="../media/image4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46.xml"/><Relationship Id="rId3" Type="http://schemas.openxmlformats.org/officeDocument/2006/relationships/hyperlink" Target="https://docs.google.com/spreadsheets/d/1XEULZ3EALK8htTw_k4wQU5IyDskXrTXfr1m7A0VGWTY/edit#gid=1224611195" TargetMode="External"/><Relationship Id="rId4" Type="http://schemas.openxmlformats.org/officeDocument/2006/relationships/image" Target="../media/image38.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47.xml"/><Relationship Id="rId3" Type="http://schemas.openxmlformats.org/officeDocument/2006/relationships/image" Target="../media/image3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3.xml"/><Relationship Id="rId2" Type="http://schemas.openxmlformats.org/officeDocument/2006/relationships/notesSlide" Target="../notesSlides/notesSlide48.xml"/><Relationship Id="rId3" Type="http://schemas.openxmlformats.org/officeDocument/2006/relationships/image" Target="../media/image35.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0.xml"/><Relationship Id="rId2" Type="http://schemas.openxmlformats.org/officeDocument/2006/relationships/notesSlide" Target="../notesSlides/notesSlide6.xml"/><Relationship Id="rId3"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hyperlink" Target="http://drive.google.com/file/d/1ulBrq7YJmCxOahGSmJ3wzFsAzLFXqoOz/view" TargetMode="Externa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65"/>
          <p:cNvSpPr txBox="1"/>
          <p:nvPr>
            <p:ph type="title"/>
          </p:nvPr>
        </p:nvSpPr>
        <p:spPr>
          <a:xfrm>
            <a:off x="0" y="4564600"/>
            <a:ext cx="13004700" cy="1678800"/>
          </a:xfrm>
          <a:prstGeom prst="rect">
            <a:avLst/>
          </a:prstGeom>
          <a:no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chemeClr val="accent5"/>
              </a:buClr>
              <a:buSzPts val="6400"/>
              <a:buFont typeface="Arial"/>
              <a:buNone/>
            </a:pPr>
            <a:r>
              <a:rPr lang="en-US">
                <a:solidFill>
                  <a:schemeClr val="accent5"/>
                </a:solidFill>
              </a:rPr>
              <a:t>IT日本語2</a:t>
            </a:r>
            <a:endParaRPr>
              <a:solidFill>
                <a:schemeClr val="accent5"/>
              </a:solidFill>
            </a:endParaRPr>
          </a:p>
        </p:txBody>
      </p:sp>
      <p:sp>
        <p:nvSpPr>
          <p:cNvPr id="372" name="Google Shape;372;p65"/>
          <p:cNvSpPr txBox="1"/>
          <p:nvPr>
            <p:ph idx="1" type="body"/>
          </p:nvPr>
        </p:nvSpPr>
        <p:spPr>
          <a:xfrm>
            <a:off x="1270000" y="7260956"/>
            <a:ext cx="10464900" cy="1881900"/>
          </a:xfrm>
          <a:prstGeom prst="rect">
            <a:avLst/>
          </a:prstGeom>
          <a:solidFill>
            <a:srgbClr val="FFFFFF">
              <a:alpha val="85098"/>
            </a:srgbClr>
          </a:solidFill>
          <a:ln>
            <a:noFill/>
          </a:ln>
        </p:spPr>
        <p:txBody>
          <a:bodyPr anchorCtr="0" anchor="ctr" bIns="254000" lIns="254000" spcFirstLastPara="1" rIns="254000" wrap="square" tIns="254000">
            <a:normAutofit/>
          </a:bodyPr>
          <a:lstStyle/>
          <a:p>
            <a:pPr indent="0" lvl="0" marL="0" rtl="0" algn="ctr">
              <a:lnSpc>
                <a:spcPct val="100000"/>
              </a:lnSpc>
              <a:spcBef>
                <a:spcPts val="0"/>
              </a:spcBef>
              <a:spcAft>
                <a:spcPts val="0"/>
              </a:spcAft>
              <a:buClr>
                <a:srgbClr val="000000"/>
              </a:buClr>
              <a:buSzPts val="3200"/>
              <a:buFont typeface="Arial"/>
              <a:buNone/>
            </a:pPr>
            <a:r>
              <a:rPr b="1" lang="en-US"/>
              <a:t>AI01 人工知能とは(1)</a:t>
            </a:r>
            <a:endParaRPr b="1"/>
          </a:p>
        </p:txBody>
      </p:sp>
      <p:sp>
        <p:nvSpPr>
          <p:cNvPr id="373" name="Google Shape;373;p65"/>
          <p:cNvSpPr txBox="1"/>
          <p:nvPr>
            <p:ph idx="12" type="sldNum"/>
          </p:nvPr>
        </p:nvSpPr>
        <p:spPr>
          <a:xfrm>
            <a:off x="-326812" y="-3008932"/>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74"/>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00000"/>
              </a:lnSpc>
              <a:spcBef>
                <a:spcPts val="0"/>
              </a:spcBef>
              <a:spcAft>
                <a:spcPts val="0"/>
              </a:spcAft>
              <a:buClr>
                <a:srgbClr val="C63024"/>
              </a:buClr>
              <a:buSzPts val="6400"/>
              <a:buFont typeface="Arial"/>
              <a:buNone/>
            </a:pPr>
            <a:r>
              <a:rPr lang="en-US"/>
              <a:t>ノート作成</a:t>
            </a:r>
            <a:endParaRPr/>
          </a:p>
        </p:txBody>
      </p:sp>
      <p:sp>
        <p:nvSpPr>
          <p:cNvPr id="436" name="Google Shape;436;p74"/>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75"/>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lang="en-US"/>
              <a:t>ノート作成</a:t>
            </a:r>
            <a:endParaRPr/>
          </a:p>
        </p:txBody>
      </p:sp>
      <p:sp>
        <p:nvSpPr>
          <p:cNvPr id="442" name="Google Shape;442;p75"/>
          <p:cNvSpPr txBox="1"/>
          <p:nvPr>
            <p:ph idx="1" type="body"/>
          </p:nvPr>
        </p:nvSpPr>
        <p:spPr>
          <a:xfrm>
            <a:off x="696675" y="2454225"/>
            <a:ext cx="11900100" cy="7098600"/>
          </a:xfrm>
          <a:prstGeom prst="rect">
            <a:avLst/>
          </a:prstGeom>
          <a:noFill/>
          <a:ln>
            <a:noFill/>
          </a:ln>
        </p:spPr>
        <p:txBody>
          <a:bodyPr anchorCtr="0" anchor="t" bIns="50800" lIns="50800" spcFirstLastPara="1" rIns="50800" wrap="square" tIns="50800">
            <a:noAutofit/>
          </a:bodyPr>
          <a:lstStyle/>
          <a:p>
            <a:pPr indent="-469900" lvl="0" marL="457200" rtl="0" algn="l">
              <a:lnSpc>
                <a:spcPct val="150000"/>
              </a:lnSpc>
              <a:spcBef>
                <a:spcPts val="0"/>
              </a:spcBef>
              <a:spcAft>
                <a:spcPts val="0"/>
              </a:spcAft>
              <a:buSzPts val="3800"/>
              <a:buAutoNum type="arabicPeriod"/>
            </a:pPr>
            <a:r>
              <a:rPr lang="en-US" sz="3400" u="sng">
                <a:solidFill>
                  <a:schemeClr val="hlink"/>
                </a:solidFill>
              </a:rPr>
              <a:t>(公開用）AI01 人工知能とは(1)</a:t>
            </a:r>
            <a:r>
              <a:rPr lang="en-US" sz="3400"/>
              <a:t>のファイルを開き、</a:t>
            </a:r>
            <a:br>
              <a:rPr lang="en-US" sz="3400"/>
            </a:br>
            <a:r>
              <a:rPr lang="en-US" sz="3400"/>
              <a:t>コピーします</a:t>
            </a:r>
            <a:endParaRPr sz="3400"/>
          </a:p>
          <a:p>
            <a:pPr indent="-444500" lvl="0" marL="457200" rtl="0" algn="l">
              <a:lnSpc>
                <a:spcPct val="150000"/>
              </a:lnSpc>
              <a:spcBef>
                <a:spcPts val="1000"/>
              </a:spcBef>
              <a:spcAft>
                <a:spcPts val="0"/>
              </a:spcAft>
              <a:buClr>
                <a:schemeClr val="dk1"/>
              </a:buClr>
              <a:buSzPts val="3400"/>
              <a:buAutoNum type="arabicPeriod"/>
            </a:pPr>
            <a:r>
              <a:rPr lang="en-US" sz="3400">
                <a:solidFill>
                  <a:schemeClr val="dk1"/>
                </a:solidFill>
              </a:rPr>
              <a:t>自分用のフォルダーに格納します</a:t>
            </a:r>
            <a:endParaRPr sz="3400">
              <a:solidFill>
                <a:schemeClr val="dk1"/>
              </a:solidFill>
            </a:endParaRPr>
          </a:p>
          <a:p>
            <a:pPr indent="-444500" lvl="0" marL="457200" rtl="0" algn="l">
              <a:lnSpc>
                <a:spcPct val="150000"/>
              </a:lnSpc>
              <a:spcBef>
                <a:spcPts val="1000"/>
              </a:spcBef>
              <a:spcAft>
                <a:spcPts val="0"/>
              </a:spcAft>
              <a:buClr>
                <a:schemeClr val="dk1"/>
              </a:buClr>
              <a:buSzPts val="3400"/>
              <a:buAutoNum type="arabicPeriod"/>
            </a:pPr>
            <a:r>
              <a:rPr lang="en-US" sz="3400">
                <a:solidFill>
                  <a:schemeClr val="dk1"/>
                </a:solidFill>
              </a:rPr>
              <a:t>自分が作成したファイルに自由に書き込めます</a:t>
            </a:r>
            <a:endParaRPr sz="3400">
              <a:solidFill>
                <a:schemeClr val="dk1"/>
              </a:solidFill>
            </a:endParaRPr>
          </a:p>
        </p:txBody>
      </p:sp>
      <p:sp>
        <p:nvSpPr>
          <p:cNvPr id="443" name="Google Shape;443;p75"/>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76"/>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00000"/>
              </a:lnSpc>
              <a:spcBef>
                <a:spcPts val="0"/>
              </a:spcBef>
              <a:spcAft>
                <a:spcPts val="0"/>
              </a:spcAft>
              <a:buClr>
                <a:srgbClr val="C63024"/>
              </a:buClr>
              <a:buSzPts val="6400"/>
              <a:buFont typeface="Arial"/>
              <a:buNone/>
            </a:pPr>
            <a:r>
              <a:rPr b="1" lang="en-US">
                <a:solidFill>
                  <a:srgbClr val="C63024"/>
                </a:solidFill>
              </a:rPr>
              <a:t>タイピング練習</a:t>
            </a:r>
            <a:endParaRPr b="1"/>
          </a:p>
        </p:txBody>
      </p:sp>
      <p:sp>
        <p:nvSpPr>
          <p:cNvPr id="449" name="Google Shape;449;p76"/>
          <p:cNvSpPr txBox="1"/>
          <p:nvPr>
            <p:ph idx="12" type="sldNum"/>
          </p:nvPr>
        </p:nvSpPr>
        <p:spPr>
          <a:xfrm>
            <a:off x="12268604" y="9114940"/>
            <a:ext cx="449100" cy="4104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pic>
        <p:nvPicPr>
          <p:cNvPr id="454" name="Google Shape;454;p77"/>
          <p:cNvPicPr preferRelativeResize="0"/>
          <p:nvPr/>
        </p:nvPicPr>
        <p:blipFill>
          <a:blip r:embed="rId3">
            <a:alphaModFix/>
          </a:blip>
          <a:stretch>
            <a:fillRect/>
          </a:stretch>
        </p:blipFill>
        <p:spPr>
          <a:xfrm>
            <a:off x="6610325" y="3532325"/>
            <a:ext cx="6394475" cy="4110275"/>
          </a:xfrm>
          <a:prstGeom prst="rect">
            <a:avLst/>
          </a:prstGeom>
          <a:noFill/>
          <a:ln>
            <a:noFill/>
          </a:ln>
        </p:spPr>
      </p:pic>
      <p:sp>
        <p:nvSpPr>
          <p:cNvPr id="455" name="Google Shape;455;p77"/>
          <p:cNvSpPr txBox="1"/>
          <p:nvPr>
            <p:ph idx="1" type="body"/>
          </p:nvPr>
        </p:nvSpPr>
        <p:spPr>
          <a:xfrm>
            <a:off x="607300" y="2284625"/>
            <a:ext cx="12177900" cy="1247700"/>
          </a:xfrm>
          <a:prstGeom prst="rect">
            <a:avLst/>
          </a:prstGeom>
          <a:noFill/>
          <a:ln>
            <a:noFill/>
          </a:ln>
        </p:spPr>
        <p:txBody>
          <a:bodyPr anchorCtr="0" anchor="t" bIns="50800" lIns="50800" spcFirstLastPara="1" rIns="50800" wrap="square" tIns="50800">
            <a:noAutofit/>
          </a:bodyPr>
          <a:lstStyle/>
          <a:p>
            <a:pPr indent="0" lvl="0" marL="0" rtl="0" algn="l">
              <a:lnSpc>
                <a:spcPct val="130000"/>
              </a:lnSpc>
              <a:spcBef>
                <a:spcPts val="0"/>
              </a:spcBef>
              <a:spcAft>
                <a:spcPts val="0"/>
              </a:spcAft>
              <a:buClr>
                <a:srgbClr val="000000"/>
              </a:buClr>
              <a:buSzPts val="3200"/>
              <a:buFont typeface="Arial"/>
              <a:buNone/>
            </a:pPr>
            <a:r>
              <a:rPr lang="en-US">
                <a:latin typeface="Arial"/>
                <a:ea typeface="Arial"/>
                <a:cs typeface="Arial"/>
                <a:sym typeface="Arial"/>
              </a:rPr>
              <a:t>最初に10分間タイピングを練習しましょう</a:t>
            </a:r>
            <a:endParaRPr/>
          </a:p>
        </p:txBody>
      </p:sp>
      <p:sp>
        <p:nvSpPr>
          <p:cNvPr id="456" name="Google Shape;456;p77"/>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lang="en-US">
                <a:solidFill>
                  <a:srgbClr val="C63024"/>
                </a:solidFill>
                <a:latin typeface="Arial"/>
                <a:ea typeface="Arial"/>
                <a:cs typeface="Arial"/>
                <a:sym typeface="Arial"/>
              </a:rPr>
              <a:t>e-typing - 準備 -</a:t>
            </a:r>
            <a:endParaRPr/>
          </a:p>
        </p:txBody>
      </p:sp>
      <p:sp>
        <p:nvSpPr>
          <p:cNvPr id="457" name="Google Shape;457;p77"/>
          <p:cNvSpPr txBox="1"/>
          <p:nvPr>
            <p:ph idx="12" type="sldNum"/>
          </p:nvPr>
        </p:nvSpPr>
        <p:spPr>
          <a:xfrm>
            <a:off x="12352551" y="9102240"/>
            <a:ext cx="2811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pic>
        <p:nvPicPr>
          <p:cNvPr descr="スクリーンショット 2019-06-07 14.51.21.png" id="458" name="Google Shape;458;p77"/>
          <p:cNvPicPr preferRelativeResize="0"/>
          <p:nvPr/>
        </p:nvPicPr>
        <p:blipFill rotWithShape="1">
          <a:blip r:embed="rId4">
            <a:alphaModFix/>
          </a:blip>
          <a:srcRect b="0" l="15175" r="0" t="0"/>
          <a:stretch/>
        </p:blipFill>
        <p:spPr>
          <a:xfrm>
            <a:off x="132424" y="3457376"/>
            <a:ext cx="5613891" cy="4185236"/>
          </a:xfrm>
          <a:prstGeom prst="rect">
            <a:avLst/>
          </a:prstGeom>
          <a:noFill/>
          <a:ln>
            <a:noFill/>
          </a:ln>
        </p:spPr>
      </p:pic>
      <p:sp>
        <p:nvSpPr>
          <p:cNvPr id="459" name="Google Shape;459;p77"/>
          <p:cNvSpPr/>
          <p:nvPr/>
        </p:nvSpPr>
        <p:spPr>
          <a:xfrm>
            <a:off x="3562350" y="5448300"/>
            <a:ext cx="2184000" cy="2281200"/>
          </a:xfrm>
          <a:prstGeom prst="rect">
            <a:avLst/>
          </a:prstGeom>
          <a:noFill/>
          <a:ln cap="flat" cmpd="sng" w="38100">
            <a:solidFill>
              <a:srgbClr val="FF3455"/>
            </a:solidFill>
            <a:prstDash val="solid"/>
            <a:miter lim="400000"/>
            <a:headEnd len="sm" w="sm" type="none"/>
            <a:tailEnd len="sm" w="sm" type="none"/>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460" name="Google Shape;460;p77"/>
          <p:cNvSpPr/>
          <p:nvPr/>
        </p:nvSpPr>
        <p:spPr>
          <a:xfrm>
            <a:off x="993900" y="3114000"/>
            <a:ext cx="4110900" cy="2016000"/>
          </a:xfrm>
          <a:prstGeom prst="wedgeEllipseCallout">
            <a:avLst>
              <a:gd fmla="val 53364" name="adj1"/>
              <a:gd fmla="val 65033" name="adj2"/>
            </a:avLst>
          </a:prstGeom>
          <a:blipFill rotWithShape="1">
            <a:blip r:embed="rId5">
              <a:alphaModFix/>
            </a:blip>
            <a:stretch>
              <a:fillRect b="0" l="0" r="0" t="0"/>
            </a:stretch>
          </a:blip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000"/>
              <a:buFont typeface="Arial"/>
              <a:buNone/>
            </a:pPr>
            <a:r>
              <a:rPr b="1" i="0" lang="en-US" sz="3000" u="none" cap="none" strike="noStrike">
                <a:solidFill>
                  <a:srgbClr val="FFFFFF"/>
                </a:solidFill>
              </a:rPr>
              <a:t>「</a:t>
            </a:r>
            <a:r>
              <a:rPr b="1" lang="en-US" sz="3000">
                <a:solidFill>
                  <a:srgbClr val="FFFFFF"/>
                </a:solidFill>
              </a:rPr>
              <a:t>なんだろな</a:t>
            </a:r>
            <a:r>
              <a:rPr b="1" i="0" lang="en-US" sz="3000" u="none" cap="none" strike="noStrike">
                <a:solidFill>
                  <a:srgbClr val="FFFFFF"/>
                </a:solidFill>
              </a:rPr>
              <a:t>」</a:t>
            </a:r>
            <a:r>
              <a:rPr lang="en-US" sz="3000">
                <a:solidFill>
                  <a:srgbClr val="FFFFFF"/>
                </a:solidFill>
              </a:rPr>
              <a:t>を</a:t>
            </a:r>
            <a:r>
              <a:rPr b="0" i="0" lang="en-US" sz="3000" u="none" cap="none" strike="noStrike">
                <a:solidFill>
                  <a:srgbClr val="FFFFFF"/>
                </a:solidFill>
                <a:latin typeface="Arial"/>
                <a:ea typeface="Arial"/>
                <a:cs typeface="Arial"/>
                <a:sym typeface="Arial"/>
              </a:rPr>
              <a:t>クリック</a:t>
            </a:r>
            <a:endParaRPr sz="3000"/>
          </a:p>
        </p:txBody>
      </p:sp>
      <p:sp>
        <p:nvSpPr>
          <p:cNvPr id="461" name="Google Shape;461;p77"/>
          <p:cNvSpPr/>
          <p:nvPr/>
        </p:nvSpPr>
        <p:spPr>
          <a:xfrm>
            <a:off x="5746325" y="4584725"/>
            <a:ext cx="864000" cy="2159100"/>
          </a:xfrm>
          <a:prstGeom prst="rightArrow">
            <a:avLst>
              <a:gd fmla="val 32000" name="adj1"/>
              <a:gd fmla="val 64000" name="adj2"/>
            </a:avLst>
          </a:prstGeom>
          <a:blipFill rotWithShape="1">
            <a:blip r:embed="rId5">
              <a:alphaModFix/>
            </a:blip>
            <a:stretch>
              <a:fillRect b="0" l="0" r="0" t="0"/>
            </a:stretch>
          </a:blip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462" name="Google Shape;462;p77"/>
          <p:cNvSpPr txBox="1"/>
          <p:nvPr/>
        </p:nvSpPr>
        <p:spPr>
          <a:xfrm>
            <a:off x="2734600" y="8472856"/>
            <a:ext cx="6889500" cy="843900"/>
          </a:xfrm>
          <a:prstGeom prst="rect">
            <a:avLst/>
          </a:prstGeom>
          <a:noFill/>
          <a:ln cap="flat" cmpd="sng" w="9525">
            <a:solidFill>
              <a:srgbClr val="000000"/>
            </a:solidFill>
            <a:prstDash val="dot"/>
            <a:miter lim="400000"/>
            <a:headEnd len="sm" w="sm" type="none"/>
            <a:tailEnd len="sm" w="sm" type="none"/>
          </a:ln>
        </p:spPr>
        <p:txBody>
          <a:bodyPr anchorCtr="0" anchor="ctr" bIns="50800" lIns="50800" spcFirstLastPara="1" rIns="50800" wrap="square" tIns="50800">
            <a:noAutofit/>
          </a:bodyPr>
          <a:lstStyle/>
          <a:p>
            <a:pPr indent="0" lvl="2" marL="0" marR="0" rtl="0" algn="ctr">
              <a:lnSpc>
                <a:spcPct val="100000"/>
              </a:lnSpc>
              <a:spcBef>
                <a:spcPts val="0"/>
              </a:spcBef>
              <a:spcAft>
                <a:spcPts val="0"/>
              </a:spcAft>
              <a:buClr>
                <a:srgbClr val="000000"/>
              </a:buClr>
              <a:buSzPts val="2800"/>
              <a:buFont typeface="Arial"/>
              <a:buNone/>
            </a:pPr>
            <a:r>
              <a:rPr b="0" i="0" lang="en-US" sz="2800" u="sng" cap="none" strike="noStrike">
                <a:solidFill>
                  <a:srgbClr val="000000"/>
                </a:solidFill>
                <a:latin typeface="Arial"/>
                <a:ea typeface="Arial"/>
                <a:cs typeface="Arial"/>
                <a:sym typeface="Arial"/>
                <a:hlinkClick r:id="rId6">
                  <a:extLst>
                    <a:ext uri="{A12FA001-AC4F-418D-AE19-62706E023703}">
                      <ahyp:hlinkClr val="tx"/>
                    </a:ext>
                  </a:extLst>
                </a:hlinkClick>
              </a:rPr>
              <a:t>https://www.e-typing.ne.jp/</a:t>
            </a:r>
            <a:endParaRPr/>
          </a:p>
        </p:txBody>
      </p:sp>
      <p:sp>
        <p:nvSpPr>
          <p:cNvPr id="463" name="Google Shape;463;p77"/>
          <p:cNvSpPr/>
          <p:nvPr/>
        </p:nvSpPr>
        <p:spPr>
          <a:xfrm>
            <a:off x="8382000" y="3114000"/>
            <a:ext cx="3970500" cy="1711200"/>
          </a:xfrm>
          <a:prstGeom prst="wedgeEllipseCallout">
            <a:avLst>
              <a:gd fmla="val -48561" name="adj1"/>
              <a:gd fmla="val 95319" name="adj2"/>
            </a:avLst>
          </a:prstGeom>
          <a:blipFill rotWithShape="1">
            <a:blip r:embed="rId5">
              <a:alphaModFix/>
            </a:blip>
            <a:stretch>
              <a:fillRect b="0" l="0" r="0" t="0"/>
            </a:stretch>
          </a:blip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000"/>
              <a:buFont typeface="Arial"/>
              <a:buNone/>
            </a:pPr>
            <a:r>
              <a:rPr b="1" i="0" lang="en-US" sz="2800" u="none" cap="none" strike="noStrike">
                <a:solidFill>
                  <a:srgbClr val="FFFFFF"/>
                </a:solidFill>
              </a:rPr>
              <a:t>「</a:t>
            </a:r>
            <a:r>
              <a:rPr b="1" lang="en-US" sz="2800">
                <a:solidFill>
                  <a:srgbClr val="FFFFFF"/>
                </a:solidFill>
              </a:rPr>
              <a:t>早口ことば</a:t>
            </a:r>
            <a:r>
              <a:rPr b="1" lang="en-US" sz="2800">
                <a:solidFill>
                  <a:srgbClr val="FFFFFF"/>
                </a:solidFill>
              </a:rPr>
              <a:t>」</a:t>
            </a:r>
            <a:endParaRPr b="1" sz="2800">
              <a:solidFill>
                <a:srgbClr val="FFFFFF"/>
              </a:solidFill>
            </a:endParaRPr>
          </a:p>
          <a:p>
            <a:pPr indent="0" lvl="0" marL="0" marR="0" rtl="0" algn="ctr">
              <a:lnSpc>
                <a:spcPct val="100000"/>
              </a:lnSpc>
              <a:spcBef>
                <a:spcPts val="0"/>
              </a:spcBef>
              <a:spcAft>
                <a:spcPts val="0"/>
              </a:spcAft>
              <a:buClr>
                <a:srgbClr val="FFFFFF"/>
              </a:buClr>
              <a:buSzPts val="2000"/>
              <a:buFont typeface="Arial"/>
              <a:buNone/>
            </a:pPr>
            <a:r>
              <a:rPr b="0" i="0" lang="en-US" sz="2800" u="none" cap="none" strike="noStrike">
                <a:solidFill>
                  <a:srgbClr val="FFFFFF"/>
                </a:solidFill>
                <a:latin typeface="Arial"/>
                <a:ea typeface="Arial"/>
                <a:cs typeface="Arial"/>
                <a:sym typeface="Arial"/>
              </a:rPr>
              <a:t>をクリック</a:t>
            </a:r>
            <a:endParaRPr sz="2800"/>
          </a:p>
        </p:txBody>
      </p:sp>
      <p:sp>
        <p:nvSpPr>
          <p:cNvPr id="464" name="Google Shape;464;p77"/>
          <p:cNvSpPr/>
          <p:nvPr/>
        </p:nvSpPr>
        <p:spPr>
          <a:xfrm>
            <a:off x="6610325" y="5626550"/>
            <a:ext cx="3105300" cy="2016000"/>
          </a:xfrm>
          <a:prstGeom prst="rect">
            <a:avLst/>
          </a:prstGeom>
          <a:noFill/>
          <a:ln cap="flat" cmpd="sng" w="38100">
            <a:solidFill>
              <a:srgbClr val="FF3455"/>
            </a:solidFill>
            <a:prstDash val="solid"/>
            <a:miter lim="400000"/>
            <a:headEnd len="sm" w="sm" type="none"/>
            <a:tailEnd len="sm" w="sm" type="none"/>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pic>
        <p:nvPicPr>
          <p:cNvPr id="469" name="Google Shape;469;p78"/>
          <p:cNvPicPr preferRelativeResize="0"/>
          <p:nvPr/>
        </p:nvPicPr>
        <p:blipFill>
          <a:blip r:embed="rId3">
            <a:alphaModFix/>
          </a:blip>
          <a:stretch>
            <a:fillRect/>
          </a:stretch>
        </p:blipFill>
        <p:spPr>
          <a:xfrm>
            <a:off x="2322325" y="2347125"/>
            <a:ext cx="8334700" cy="6837199"/>
          </a:xfrm>
          <a:prstGeom prst="rect">
            <a:avLst/>
          </a:prstGeom>
          <a:noFill/>
          <a:ln cap="flat" cmpd="sng" w="9525">
            <a:solidFill>
              <a:schemeClr val="dk2"/>
            </a:solidFill>
            <a:prstDash val="solid"/>
            <a:round/>
            <a:headEnd len="sm" w="sm" type="none"/>
            <a:tailEnd len="sm" w="sm" type="none"/>
          </a:ln>
        </p:spPr>
      </p:pic>
      <p:sp>
        <p:nvSpPr>
          <p:cNvPr id="470" name="Google Shape;470;p78"/>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lang="en-US">
                <a:solidFill>
                  <a:srgbClr val="C63024"/>
                </a:solidFill>
                <a:latin typeface="Arial"/>
                <a:ea typeface="Arial"/>
                <a:cs typeface="Arial"/>
                <a:sym typeface="Arial"/>
              </a:rPr>
              <a:t>e-typing - 準備 -</a:t>
            </a:r>
            <a:endParaRPr/>
          </a:p>
        </p:txBody>
      </p:sp>
      <p:sp>
        <p:nvSpPr>
          <p:cNvPr id="471" name="Google Shape;471;p78"/>
          <p:cNvSpPr txBox="1"/>
          <p:nvPr/>
        </p:nvSpPr>
        <p:spPr>
          <a:xfrm>
            <a:off x="3816503" y="7575287"/>
            <a:ext cx="217200" cy="548100"/>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US" sz="3200" u="sng" cap="none" strike="noStrike">
                <a:solidFill>
                  <a:srgbClr val="000000"/>
                </a:solidFill>
                <a:latin typeface="Arial"/>
                <a:ea typeface="Arial"/>
                <a:cs typeface="Arial"/>
                <a:sym typeface="Arial"/>
                <a:hlinkClick r:id="rId4">
                  <a:extLst>
                    <a:ext uri="{A12FA001-AC4F-418D-AE19-62706E023703}">
                      <ahyp:hlinkClr val="tx"/>
                    </a:ext>
                  </a:extLst>
                </a:hlinkClick>
              </a:rPr>
              <a:t> </a:t>
            </a:r>
            <a:endParaRPr/>
          </a:p>
        </p:txBody>
      </p:sp>
      <p:sp>
        <p:nvSpPr>
          <p:cNvPr id="472" name="Google Shape;472;p78"/>
          <p:cNvSpPr txBox="1"/>
          <p:nvPr/>
        </p:nvSpPr>
        <p:spPr>
          <a:xfrm>
            <a:off x="12352551" y="9114940"/>
            <a:ext cx="281100" cy="355500"/>
          </a:xfrm>
          <a:prstGeom prst="rect">
            <a:avLst/>
          </a:prstGeom>
          <a:noFill/>
          <a:ln>
            <a:noFill/>
          </a:ln>
        </p:spPr>
        <p:txBody>
          <a:bodyPr anchorCtr="0" anchor="t"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000"/>
              <a:buFont typeface="Arial"/>
              <a:buNone/>
            </a:pPr>
            <a:fld id="{00000000-1234-1234-1234-123412341234}" type="slidenum">
              <a:rPr b="0" i="0" lang="en-US" sz="2000" u="none" cap="none" strike="noStrike">
                <a:solidFill>
                  <a:srgbClr val="FFFFFF"/>
                </a:solidFill>
                <a:latin typeface="Arial"/>
                <a:ea typeface="Arial"/>
                <a:cs typeface="Arial"/>
                <a:sym typeface="Arial"/>
              </a:rPr>
              <a:t>‹#›</a:t>
            </a:fld>
            <a:endParaRPr/>
          </a:p>
        </p:txBody>
      </p:sp>
      <p:sp>
        <p:nvSpPr>
          <p:cNvPr id="473" name="Google Shape;473;p78"/>
          <p:cNvSpPr/>
          <p:nvPr/>
        </p:nvSpPr>
        <p:spPr>
          <a:xfrm>
            <a:off x="2504376" y="8367725"/>
            <a:ext cx="2296200" cy="816600"/>
          </a:xfrm>
          <a:prstGeom prst="rect">
            <a:avLst/>
          </a:prstGeom>
          <a:noFill/>
          <a:ln cap="flat" cmpd="sng" w="63500">
            <a:solidFill>
              <a:schemeClr val="accent5"/>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78"/>
          <p:cNvSpPr/>
          <p:nvPr/>
        </p:nvSpPr>
        <p:spPr>
          <a:xfrm>
            <a:off x="323601" y="6545400"/>
            <a:ext cx="3905400" cy="1423200"/>
          </a:xfrm>
          <a:prstGeom prst="wedgeEllipseCallout">
            <a:avLst>
              <a:gd fmla="val 42198" name="adj1"/>
              <a:gd fmla="val 71016" name="adj2"/>
            </a:avLst>
          </a:prstGeom>
          <a:blipFill rotWithShape="1">
            <a:blip r:embed="rId5">
              <a:alphaModFix/>
            </a:blip>
            <a:stretch>
              <a:fillRect b="0" l="0" r="0" t="0"/>
            </a:stretch>
          </a:blip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000"/>
              <a:buFont typeface="Arial"/>
              <a:buNone/>
            </a:pPr>
            <a:r>
              <a:rPr b="0" i="0" lang="en-US" sz="2000" u="none" cap="none" strike="noStrike">
                <a:solidFill>
                  <a:srgbClr val="FFFFFF"/>
                </a:solidFill>
                <a:latin typeface="Arial"/>
                <a:ea typeface="Arial"/>
                <a:cs typeface="Arial"/>
                <a:sym typeface="Arial"/>
              </a:rPr>
              <a:t>「ローマ表示（R）」をOFFにしてください</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79"/>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lang="en-US">
                <a:solidFill>
                  <a:srgbClr val="C63024"/>
                </a:solidFill>
                <a:latin typeface="Arial"/>
                <a:ea typeface="Arial"/>
                <a:cs typeface="Arial"/>
                <a:sym typeface="Arial"/>
              </a:rPr>
              <a:t>e-typing - 結果</a:t>
            </a:r>
            <a:r>
              <a:rPr lang="en-US"/>
              <a:t>保存</a:t>
            </a:r>
            <a:r>
              <a:rPr lang="en-US">
                <a:solidFill>
                  <a:srgbClr val="C63024"/>
                </a:solidFill>
                <a:latin typeface="Arial"/>
                <a:ea typeface="Arial"/>
                <a:cs typeface="Arial"/>
                <a:sym typeface="Arial"/>
              </a:rPr>
              <a:t> -</a:t>
            </a:r>
            <a:endParaRPr/>
          </a:p>
        </p:txBody>
      </p:sp>
      <p:sp>
        <p:nvSpPr>
          <p:cNvPr id="480" name="Google Shape;480;p79"/>
          <p:cNvSpPr txBox="1"/>
          <p:nvPr/>
        </p:nvSpPr>
        <p:spPr>
          <a:xfrm>
            <a:off x="3892266" y="7654087"/>
            <a:ext cx="217200" cy="548100"/>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3200"/>
              <a:buFont typeface="Arial"/>
              <a:buNone/>
            </a:pPr>
            <a:r>
              <a:rPr b="0" i="0" lang="en-US" sz="3200" u="sng" cap="none" strike="noStrike">
                <a:solidFill>
                  <a:srgbClr val="000000"/>
                </a:solidFill>
                <a:latin typeface="Arial"/>
                <a:ea typeface="Arial"/>
                <a:cs typeface="Arial"/>
                <a:sym typeface="Arial"/>
                <a:hlinkClick r:id="rId3">
                  <a:extLst>
                    <a:ext uri="{A12FA001-AC4F-418D-AE19-62706E023703}">
                      <ahyp:hlinkClr val="tx"/>
                    </a:ext>
                  </a:extLst>
                </a:hlinkClick>
              </a:rPr>
              <a:t> </a:t>
            </a:r>
            <a:endParaRPr/>
          </a:p>
        </p:txBody>
      </p:sp>
      <p:sp>
        <p:nvSpPr>
          <p:cNvPr id="481" name="Google Shape;481;p79"/>
          <p:cNvSpPr txBox="1"/>
          <p:nvPr/>
        </p:nvSpPr>
        <p:spPr>
          <a:xfrm>
            <a:off x="12295450" y="9114950"/>
            <a:ext cx="534300" cy="362700"/>
          </a:xfrm>
          <a:prstGeom prst="rect">
            <a:avLst/>
          </a:prstGeom>
          <a:noFill/>
          <a:ln>
            <a:noFill/>
          </a:ln>
        </p:spPr>
        <p:txBody>
          <a:bodyPr anchorCtr="0" anchor="t" bIns="50800" lIns="50800" spcFirstLastPara="1" rIns="50800" wrap="square" tIns="50800">
            <a:noAutofit/>
          </a:bodyPr>
          <a:lstStyle/>
          <a:p>
            <a:pPr indent="0" lvl="0" marL="0" marR="0" rtl="0" algn="l">
              <a:lnSpc>
                <a:spcPct val="100000"/>
              </a:lnSpc>
              <a:spcBef>
                <a:spcPts val="0"/>
              </a:spcBef>
              <a:spcAft>
                <a:spcPts val="0"/>
              </a:spcAft>
              <a:buClr>
                <a:srgbClr val="FFFFFF"/>
              </a:buClr>
              <a:buSzPts val="2000"/>
              <a:buFont typeface="Arial"/>
              <a:buNone/>
            </a:pPr>
            <a:fld id="{00000000-1234-1234-1234-123412341234}" type="slidenum">
              <a:rPr b="0" i="0" lang="en-US" sz="2000" u="none" cap="none" strike="noStrike">
                <a:solidFill>
                  <a:srgbClr val="FFFFFF"/>
                </a:solidFill>
                <a:latin typeface="Arial"/>
                <a:ea typeface="Arial"/>
                <a:cs typeface="Arial"/>
                <a:sym typeface="Arial"/>
              </a:rPr>
              <a:t>‹#›</a:t>
            </a:fld>
            <a:endParaRPr/>
          </a:p>
        </p:txBody>
      </p:sp>
      <p:sp>
        <p:nvSpPr>
          <p:cNvPr id="482" name="Google Shape;482;p79"/>
          <p:cNvSpPr txBox="1"/>
          <p:nvPr>
            <p:ph idx="1" type="body"/>
          </p:nvPr>
        </p:nvSpPr>
        <p:spPr>
          <a:xfrm>
            <a:off x="500647" y="2467487"/>
            <a:ext cx="12329100" cy="1613700"/>
          </a:xfrm>
          <a:prstGeom prst="rect">
            <a:avLst/>
          </a:prstGeom>
          <a:noFill/>
          <a:ln>
            <a:noFill/>
          </a:ln>
        </p:spPr>
        <p:txBody>
          <a:bodyPr anchorCtr="0" anchor="t" bIns="50800" lIns="50800" spcFirstLastPara="1" rIns="50800" wrap="square" tIns="50800">
            <a:noAutofit/>
          </a:bodyPr>
          <a:lstStyle/>
          <a:p>
            <a:pPr indent="0" lvl="0" marL="0" rtl="0" algn="l">
              <a:lnSpc>
                <a:spcPct val="115000"/>
              </a:lnSpc>
              <a:spcBef>
                <a:spcPts val="0"/>
              </a:spcBef>
              <a:spcAft>
                <a:spcPts val="0"/>
              </a:spcAft>
              <a:buClr>
                <a:srgbClr val="000000"/>
              </a:buClr>
              <a:buSzPts val="2300"/>
              <a:buFont typeface="Arial"/>
              <a:buNone/>
            </a:pPr>
            <a:r>
              <a:rPr lang="en-US" sz="3000">
                <a:latin typeface="Arial"/>
                <a:ea typeface="Arial"/>
                <a:cs typeface="Arial"/>
                <a:sym typeface="Arial"/>
              </a:rPr>
              <a:t>・結果画面のキャプチャーを撮って、</a:t>
            </a:r>
            <a:r>
              <a:rPr lang="en-US" sz="3000"/>
              <a:t>作成した自分用</a:t>
            </a:r>
            <a:r>
              <a:rPr lang="en-US" sz="3000">
                <a:latin typeface="Arial"/>
                <a:ea typeface="Arial"/>
                <a:cs typeface="Arial"/>
                <a:sym typeface="Arial"/>
              </a:rPr>
              <a:t>のフォルダに</a:t>
            </a:r>
            <a:br>
              <a:rPr lang="en-US" sz="3000">
                <a:latin typeface="Arial"/>
                <a:ea typeface="Arial"/>
                <a:cs typeface="Arial"/>
                <a:sym typeface="Arial"/>
              </a:rPr>
            </a:br>
            <a:r>
              <a:rPr lang="en-US" sz="3000">
                <a:latin typeface="Arial"/>
                <a:ea typeface="Arial"/>
                <a:cs typeface="Arial"/>
                <a:sym typeface="Arial"/>
              </a:rPr>
              <a:t>　</a:t>
            </a:r>
            <a:r>
              <a:rPr lang="en-US" sz="3000"/>
              <a:t>入って</a:t>
            </a:r>
            <a:r>
              <a:rPr lang="en-US" sz="3000">
                <a:latin typeface="Arial"/>
                <a:ea typeface="Arial"/>
                <a:cs typeface="Arial"/>
                <a:sym typeface="Arial"/>
              </a:rPr>
              <a:t>ください</a:t>
            </a:r>
            <a:r>
              <a:rPr lang="en-US" sz="3000"/>
              <a:t>。</a:t>
            </a:r>
            <a:endParaRPr sz="3000"/>
          </a:p>
          <a:p>
            <a:pPr indent="0" lvl="0" marL="0" rtl="0" algn="l">
              <a:lnSpc>
                <a:spcPct val="115000"/>
              </a:lnSpc>
              <a:spcBef>
                <a:spcPts val="2000"/>
              </a:spcBef>
              <a:spcAft>
                <a:spcPts val="0"/>
              </a:spcAft>
              <a:buClr>
                <a:srgbClr val="000000"/>
              </a:buClr>
              <a:buSzPts val="2300"/>
              <a:buFont typeface="Arial"/>
              <a:buNone/>
            </a:pPr>
            <a:r>
              <a:rPr lang="en-US" sz="3000">
                <a:latin typeface="Arial"/>
                <a:ea typeface="Arial"/>
                <a:cs typeface="Arial"/>
                <a:sym typeface="Arial"/>
              </a:rPr>
              <a:t>・</a:t>
            </a:r>
            <a:r>
              <a:rPr lang="en-US" sz="3000"/>
              <a:t>「</a:t>
            </a:r>
            <a:r>
              <a:rPr lang="en-US" sz="3000">
                <a:solidFill>
                  <a:schemeClr val="accent5"/>
                </a:solidFill>
              </a:rPr>
              <a:t>タイピング結果</a:t>
            </a:r>
            <a:r>
              <a:rPr lang="en-US" sz="3000"/>
              <a:t>」という子フォルダ</a:t>
            </a:r>
            <a:r>
              <a:rPr lang="en-US" sz="3000">
                <a:latin typeface="Arial"/>
                <a:ea typeface="Arial"/>
                <a:cs typeface="Arial"/>
                <a:sym typeface="Arial"/>
              </a:rPr>
              <a:t>を</a:t>
            </a:r>
            <a:r>
              <a:rPr lang="en-US" sz="3000"/>
              <a:t>作成して、</a:t>
            </a:r>
            <a:r>
              <a:rPr lang="en-US" sz="3000">
                <a:solidFill>
                  <a:schemeClr val="accent5"/>
                </a:solidFill>
                <a:latin typeface="Arial"/>
                <a:ea typeface="Arial"/>
                <a:cs typeface="Arial"/>
                <a:sym typeface="Arial"/>
              </a:rPr>
              <a:t>本日の日付</a:t>
            </a:r>
            <a:r>
              <a:rPr lang="en-US" sz="3000">
                <a:latin typeface="Arial"/>
                <a:ea typeface="Arial"/>
                <a:cs typeface="Arial"/>
                <a:sym typeface="Arial"/>
              </a:rPr>
              <a:t>に</a:t>
            </a:r>
            <a:br>
              <a:rPr lang="en-US" sz="3000">
                <a:latin typeface="Arial"/>
                <a:ea typeface="Arial"/>
                <a:cs typeface="Arial"/>
                <a:sym typeface="Arial"/>
              </a:rPr>
            </a:br>
            <a:r>
              <a:rPr lang="en-US" sz="3000">
                <a:latin typeface="Arial"/>
                <a:ea typeface="Arial"/>
                <a:cs typeface="Arial"/>
                <a:sym typeface="Arial"/>
              </a:rPr>
              <a:t>　したキャプチャを入れてください。</a:t>
            </a:r>
            <a:endParaRPr sz="3000"/>
          </a:p>
        </p:txBody>
      </p:sp>
      <p:pic>
        <p:nvPicPr>
          <p:cNvPr id="483" name="Google Shape;483;p79"/>
          <p:cNvPicPr preferRelativeResize="0"/>
          <p:nvPr/>
        </p:nvPicPr>
        <p:blipFill>
          <a:blip r:embed="rId4">
            <a:alphaModFix/>
          </a:blip>
          <a:stretch>
            <a:fillRect/>
          </a:stretch>
        </p:blipFill>
        <p:spPr>
          <a:xfrm>
            <a:off x="576413" y="5288075"/>
            <a:ext cx="5683350" cy="3624476"/>
          </a:xfrm>
          <a:prstGeom prst="rect">
            <a:avLst/>
          </a:prstGeom>
          <a:noFill/>
          <a:ln cap="flat" cmpd="sng" w="9525">
            <a:solidFill>
              <a:schemeClr val="dk1"/>
            </a:solidFill>
            <a:prstDash val="solid"/>
            <a:round/>
            <a:headEnd len="sm" w="sm" type="none"/>
            <a:tailEnd len="sm" w="sm" type="none"/>
          </a:ln>
        </p:spPr>
      </p:pic>
      <p:sp>
        <p:nvSpPr>
          <p:cNvPr id="484" name="Google Shape;484;p79"/>
          <p:cNvSpPr/>
          <p:nvPr/>
        </p:nvSpPr>
        <p:spPr>
          <a:xfrm>
            <a:off x="668763" y="7034400"/>
            <a:ext cx="3378300" cy="469200"/>
          </a:xfrm>
          <a:prstGeom prst="rect">
            <a:avLst/>
          </a:prstGeom>
          <a:noFill/>
          <a:ln cap="flat" cmpd="sng" w="38100">
            <a:solidFill>
              <a:schemeClr val="accent5"/>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スクリーンショット 2021-01-20 14.19.23.png" id="485" name="Google Shape;485;p79"/>
          <p:cNvPicPr preferRelativeResize="0"/>
          <p:nvPr/>
        </p:nvPicPr>
        <p:blipFill rotWithShape="1">
          <a:blip r:embed="rId5">
            <a:alphaModFix/>
          </a:blip>
          <a:srcRect b="47922" l="0" r="47249" t="0"/>
          <a:stretch/>
        </p:blipFill>
        <p:spPr>
          <a:xfrm>
            <a:off x="6820363" y="5246863"/>
            <a:ext cx="5607950" cy="3697551"/>
          </a:xfrm>
          <a:prstGeom prst="rect">
            <a:avLst/>
          </a:prstGeom>
          <a:noFill/>
          <a:ln cap="flat" cmpd="sng" w="9525">
            <a:solidFill>
              <a:srgbClr val="000000"/>
            </a:solidFill>
            <a:prstDash val="solid"/>
            <a:miter lim="400000"/>
            <a:headEnd len="sm" w="sm" type="none"/>
            <a:tailEnd len="sm" w="sm" type="none"/>
          </a:ln>
        </p:spPr>
      </p:pic>
      <p:sp>
        <p:nvSpPr>
          <p:cNvPr id="486" name="Google Shape;486;p79"/>
          <p:cNvSpPr/>
          <p:nvPr/>
        </p:nvSpPr>
        <p:spPr>
          <a:xfrm>
            <a:off x="6913138" y="5319950"/>
            <a:ext cx="3703500" cy="1134000"/>
          </a:xfrm>
          <a:prstGeom prst="wedgeEllipseCallout">
            <a:avLst>
              <a:gd fmla="val 52605" name="adj1"/>
              <a:gd fmla="val 68865" name="adj2"/>
            </a:avLst>
          </a:prstGeom>
          <a:solidFill>
            <a:schemeClr val="accent5"/>
          </a:solidFill>
          <a:ln>
            <a:noFill/>
          </a:ln>
          <a:effectLst>
            <a:outerShdw blurRad="38100" rotWithShape="0" dir="5400000" dist="25400">
              <a:srgbClr val="000000">
                <a:alpha val="49800"/>
              </a:srgbClr>
            </a:outerShdw>
          </a:effectLst>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2000"/>
              <a:buFont typeface="Arial"/>
              <a:buNone/>
            </a:pPr>
            <a:r>
              <a:rPr b="0" i="0" lang="en-US" sz="2000" u="none" cap="none" strike="noStrike">
                <a:solidFill>
                  <a:srgbClr val="FFFFFF"/>
                </a:solidFill>
                <a:latin typeface="Arial"/>
                <a:ea typeface="Arial"/>
                <a:cs typeface="Arial"/>
                <a:sym typeface="Arial"/>
              </a:rPr>
              <a:t>日付の</a:t>
            </a:r>
            <a:r>
              <a:rPr lang="en-US" sz="2000">
                <a:solidFill>
                  <a:srgbClr val="FFFFFF"/>
                </a:solidFill>
              </a:rPr>
              <a:t>フ</a:t>
            </a:r>
            <a:r>
              <a:rPr b="0" i="0" lang="en-US" sz="2000" u="none" cap="none" strike="noStrike">
                <a:solidFill>
                  <a:srgbClr val="FFFFFF"/>
                </a:solidFill>
                <a:latin typeface="Arial"/>
                <a:ea typeface="Arial"/>
                <a:cs typeface="Arial"/>
                <a:sym typeface="Arial"/>
              </a:rPr>
              <a:t>ァイル</a:t>
            </a:r>
            <a:endParaRPr/>
          </a:p>
        </p:txBody>
      </p:sp>
      <p:sp>
        <p:nvSpPr>
          <p:cNvPr id="487" name="Google Shape;487;p79"/>
          <p:cNvSpPr/>
          <p:nvPr/>
        </p:nvSpPr>
        <p:spPr>
          <a:xfrm>
            <a:off x="9125988" y="6817650"/>
            <a:ext cx="3302400" cy="690900"/>
          </a:xfrm>
          <a:prstGeom prst="rect">
            <a:avLst/>
          </a:prstGeom>
          <a:noFill/>
          <a:ln cap="flat" cmpd="sng" w="38100">
            <a:solidFill>
              <a:schemeClr val="accent5"/>
            </a:solidFill>
            <a:prstDash val="solid"/>
            <a:round/>
            <a:headEnd len="sm" w="sm" type="none"/>
            <a:tailEnd len="sm" w="sm" type="none"/>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88" name="Google Shape;488;p79"/>
          <p:cNvCxnSpPr/>
          <p:nvPr/>
        </p:nvCxnSpPr>
        <p:spPr>
          <a:xfrm>
            <a:off x="5270450" y="7245784"/>
            <a:ext cx="2615400" cy="0"/>
          </a:xfrm>
          <a:prstGeom prst="straightConnector1">
            <a:avLst/>
          </a:prstGeom>
          <a:noFill/>
          <a:ln cap="flat" cmpd="sng" w="38100">
            <a:solidFill>
              <a:schemeClr val="accent5"/>
            </a:solidFill>
            <a:prstDash val="solid"/>
            <a:round/>
            <a:headEnd len="sm" w="sm"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80"/>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00000"/>
              </a:lnSpc>
              <a:spcBef>
                <a:spcPts val="0"/>
              </a:spcBef>
              <a:spcAft>
                <a:spcPts val="0"/>
              </a:spcAft>
              <a:buClr>
                <a:srgbClr val="C63024"/>
              </a:buClr>
              <a:buSzPts val="6400"/>
              <a:buFont typeface="Arial"/>
              <a:buNone/>
            </a:pPr>
            <a:r>
              <a:rPr b="1" lang="en-US"/>
              <a:t>カタカナ語・</a:t>
            </a:r>
            <a:endParaRPr b="1"/>
          </a:p>
          <a:p>
            <a:pPr indent="0" lvl="0" marL="0" rtl="0" algn="ctr">
              <a:lnSpc>
                <a:spcPct val="100000"/>
              </a:lnSpc>
              <a:spcBef>
                <a:spcPts val="0"/>
              </a:spcBef>
              <a:spcAft>
                <a:spcPts val="0"/>
              </a:spcAft>
              <a:buClr>
                <a:srgbClr val="C63024"/>
              </a:buClr>
              <a:buSzPts val="6400"/>
              <a:buFont typeface="Arial"/>
              <a:buNone/>
            </a:pPr>
            <a:r>
              <a:rPr b="1" lang="en-US"/>
              <a:t>アルファベット語</a:t>
            </a:r>
            <a:endParaRPr b="1"/>
          </a:p>
        </p:txBody>
      </p:sp>
      <p:sp>
        <p:nvSpPr>
          <p:cNvPr id="494" name="Google Shape;494;p80"/>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81"/>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marR="0" rtl="0" algn="l">
              <a:lnSpc>
                <a:spcPct val="100000"/>
              </a:lnSpc>
              <a:spcBef>
                <a:spcPts val="0"/>
              </a:spcBef>
              <a:spcAft>
                <a:spcPts val="0"/>
              </a:spcAft>
              <a:buClr>
                <a:srgbClr val="C63024"/>
              </a:buClr>
              <a:buSzPts val="4800"/>
              <a:buFont typeface="Arial"/>
              <a:buNone/>
            </a:pPr>
            <a:r>
              <a:rPr lang="en-US" sz="5400"/>
              <a:t>英語をカタカナ語で書いてみよう</a:t>
            </a:r>
            <a:endParaRPr sz="6400"/>
          </a:p>
        </p:txBody>
      </p:sp>
      <p:sp>
        <p:nvSpPr>
          <p:cNvPr id="500" name="Google Shape;500;p81"/>
          <p:cNvSpPr txBox="1"/>
          <p:nvPr>
            <p:ph idx="1" type="body"/>
          </p:nvPr>
        </p:nvSpPr>
        <p:spPr>
          <a:xfrm>
            <a:off x="979550" y="2396950"/>
            <a:ext cx="11045700" cy="10572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2400"/>
              </a:spcBef>
              <a:spcAft>
                <a:spcPts val="0"/>
              </a:spcAft>
              <a:buClr>
                <a:srgbClr val="000000"/>
              </a:buClr>
              <a:buSzPts val="2800"/>
              <a:buFont typeface="Arial"/>
              <a:buNone/>
            </a:pPr>
            <a:r>
              <a:rPr lang="en-US" sz="3300"/>
              <a:t>本日の授業では、カタカナ語</a:t>
            </a:r>
            <a:r>
              <a:rPr lang="en-US" sz="3300">
                <a:latin typeface="Arial"/>
                <a:ea typeface="Arial"/>
                <a:cs typeface="Arial"/>
                <a:sym typeface="Arial"/>
              </a:rPr>
              <a:t>を</a:t>
            </a:r>
            <a:r>
              <a:rPr b="1" lang="en-US" sz="4000">
                <a:solidFill>
                  <a:srgbClr val="C63024"/>
                </a:solidFill>
              </a:rPr>
              <a:t>6</a:t>
            </a:r>
            <a:r>
              <a:rPr b="1" lang="en-US" sz="4000">
                <a:solidFill>
                  <a:srgbClr val="C63024"/>
                </a:solidFill>
              </a:rPr>
              <a:t>個</a:t>
            </a:r>
            <a:r>
              <a:rPr lang="en-US" sz="3300"/>
              <a:t>勉強します。</a:t>
            </a:r>
            <a:endParaRPr sz="3700"/>
          </a:p>
        </p:txBody>
      </p:sp>
      <p:sp>
        <p:nvSpPr>
          <p:cNvPr id="501" name="Google Shape;501;p81"/>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502" name="Google Shape;502;p81"/>
          <p:cNvSpPr txBox="1"/>
          <p:nvPr/>
        </p:nvSpPr>
        <p:spPr>
          <a:xfrm>
            <a:off x="731900" y="4551825"/>
            <a:ext cx="7571400" cy="2279700"/>
          </a:xfrm>
          <a:prstGeom prst="rect">
            <a:avLst/>
          </a:prstGeom>
          <a:noFill/>
          <a:ln>
            <a:noFill/>
          </a:ln>
        </p:spPr>
        <p:txBody>
          <a:bodyPr anchorCtr="0" anchor="ctr" bIns="50800" lIns="50800" spcFirstLastPara="1" rIns="50800" wrap="square" tIns="50800">
            <a:noAutofit/>
          </a:bodyPr>
          <a:lstStyle/>
          <a:p>
            <a:pPr indent="0" lvl="0" marL="0" marR="0" rtl="0" algn="l">
              <a:lnSpc>
                <a:spcPct val="100000"/>
              </a:lnSpc>
              <a:spcBef>
                <a:spcPts val="0"/>
              </a:spcBef>
              <a:spcAft>
                <a:spcPts val="0"/>
              </a:spcAft>
              <a:buNone/>
            </a:pPr>
            <a:r>
              <a:t/>
            </a:r>
            <a:endParaRPr sz="1600"/>
          </a:p>
          <a:p>
            <a:pPr indent="-241300" lvl="0" marL="228600" marR="0" rtl="0" algn="l">
              <a:lnSpc>
                <a:spcPct val="100000"/>
              </a:lnSpc>
              <a:spcBef>
                <a:spcPts val="2000"/>
              </a:spcBef>
              <a:spcAft>
                <a:spcPts val="0"/>
              </a:spcAft>
              <a:buClr>
                <a:srgbClr val="000000"/>
              </a:buClr>
              <a:buSzPts val="3100"/>
              <a:buFont typeface="Arial"/>
              <a:buAutoNum type="arabicParenR"/>
            </a:pPr>
            <a:r>
              <a:rPr lang="en-US" sz="3100"/>
              <a:t> 各自カナを書いて</a:t>
            </a:r>
            <a:r>
              <a:rPr b="0" i="0" lang="en-US" sz="3100" u="none" cap="none" strike="noStrike">
                <a:solidFill>
                  <a:srgbClr val="000000"/>
                </a:solidFill>
                <a:latin typeface="Arial"/>
                <a:ea typeface="Arial"/>
                <a:cs typeface="Arial"/>
                <a:sym typeface="Arial"/>
              </a:rPr>
              <a:t>みよう</a:t>
            </a:r>
            <a:endParaRPr sz="1600"/>
          </a:p>
          <a:p>
            <a:pPr indent="-241300" lvl="0" marL="228600" marR="0" rtl="0" algn="l">
              <a:lnSpc>
                <a:spcPct val="100000"/>
              </a:lnSpc>
              <a:spcBef>
                <a:spcPts val="2000"/>
              </a:spcBef>
              <a:spcAft>
                <a:spcPts val="0"/>
              </a:spcAft>
              <a:buClr>
                <a:srgbClr val="000000"/>
              </a:buClr>
              <a:buSzPts val="3100"/>
              <a:buFont typeface="Arial"/>
              <a:buAutoNum type="arabicParenR"/>
            </a:pPr>
            <a:r>
              <a:rPr lang="en-US" sz="3100"/>
              <a:t> 先生と一緒に発音練習する</a:t>
            </a:r>
            <a:endParaRPr sz="1600"/>
          </a:p>
        </p:txBody>
      </p:sp>
      <p:pic>
        <p:nvPicPr>
          <p:cNvPr id="503" name="Google Shape;503;p81"/>
          <p:cNvPicPr preferRelativeResize="0"/>
          <p:nvPr/>
        </p:nvPicPr>
        <p:blipFill>
          <a:blip r:embed="rId3">
            <a:alphaModFix/>
          </a:blip>
          <a:stretch>
            <a:fillRect/>
          </a:stretch>
        </p:blipFill>
        <p:spPr>
          <a:xfrm>
            <a:off x="7089277" y="3927148"/>
            <a:ext cx="5001124" cy="33341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82"/>
          <p:cNvSpPr txBox="1"/>
          <p:nvPr>
            <p:ph idx="12" type="sldNum"/>
          </p:nvPr>
        </p:nvSpPr>
        <p:spPr>
          <a:xfrm>
            <a:off x="12268604" y="9102240"/>
            <a:ext cx="449100" cy="410400"/>
          </a:xfrm>
          <a:prstGeom prst="rect">
            <a:avLst/>
          </a:prstGeom>
          <a:noFill/>
          <a:ln>
            <a:noFill/>
          </a:ln>
        </p:spPr>
        <p:txBody>
          <a:bodyPr anchorCtr="0" anchor="t" bIns="50800" lIns="50800" spcFirstLastPara="1" rIns="50800" wrap="square" tIns="50800">
            <a:sp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graphicFrame>
        <p:nvGraphicFramePr>
          <p:cNvPr id="509" name="Google Shape;509;p82"/>
          <p:cNvGraphicFramePr/>
          <p:nvPr/>
        </p:nvGraphicFramePr>
        <p:xfrm>
          <a:off x="684186" y="2369278"/>
          <a:ext cx="3000000" cy="3000000"/>
        </p:xfrm>
        <a:graphic>
          <a:graphicData uri="http://schemas.openxmlformats.org/drawingml/2006/table">
            <a:tbl>
              <a:tblPr bandRow="1">
                <a:noFill/>
                <a:tableStyleId>{727A7615-0B4F-4D59-8F08-4D22A819D2FE}</a:tableStyleId>
              </a:tblPr>
              <a:tblGrid>
                <a:gridCol w="946875"/>
                <a:gridCol w="4072775"/>
                <a:gridCol w="6665875"/>
              </a:tblGrid>
              <a:tr h="677350">
                <a:tc>
                  <a:txBody>
                    <a:bodyPr/>
                    <a:lstStyle/>
                    <a:p>
                      <a:pPr indent="0" lvl="0" marL="0" rtl="0" algn="ctr">
                        <a:lnSpc>
                          <a:spcPct val="205000"/>
                        </a:lnSpc>
                        <a:spcBef>
                          <a:spcPts val="0"/>
                        </a:spcBef>
                        <a:spcAft>
                          <a:spcPts val="0"/>
                        </a:spcAft>
                        <a:buNone/>
                      </a:pPr>
                      <a:r>
                        <a:rPr b="1" lang="en-US" sz="3000">
                          <a:solidFill>
                            <a:schemeClr val="dk1"/>
                          </a:solidFill>
                          <a:latin typeface="Arial"/>
                          <a:ea typeface="Arial"/>
                          <a:cs typeface="Arial"/>
                          <a:sym typeface="Arial"/>
                        </a:rPr>
                        <a:t>No</a:t>
                      </a:r>
                      <a:endParaRPr b="1" sz="3000">
                        <a:solidFill>
                          <a:schemeClr val="dk1"/>
                        </a:solidFill>
                        <a:latin typeface="Arial"/>
                        <a:ea typeface="Arial"/>
                        <a:cs typeface="Arial"/>
                        <a:sym typeface="Aria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rtl="0" algn="ctr">
                        <a:lnSpc>
                          <a:spcPct val="205000"/>
                        </a:lnSpc>
                        <a:spcBef>
                          <a:spcPts val="0"/>
                        </a:spcBef>
                        <a:spcAft>
                          <a:spcPts val="0"/>
                        </a:spcAft>
                        <a:buClr>
                          <a:schemeClr val="dk1"/>
                        </a:buClr>
                        <a:buSzPts val="3000"/>
                        <a:buFont typeface="Arial"/>
                        <a:buNone/>
                      </a:pPr>
                      <a:r>
                        <a:rPr b="1" lang="en-US" sz="3000">
                          <a:solidFill>
                            <a:schemeClr val="dk1"/>
                          </a:solidFill>
                          <a:latin typeface="Arial"/>
                          <a:ea typeface="Arial"/>
                          <a:cs typeface="Arial"/>
                          <a:sym typeface="Arial"/>
                        </a:rPr>
                        <a:t>英語</a:t>
                      </a:r>
                      <a:endParaRPr b="1" sz="3000" u="none" cap="none" strike="noStrike">
                        <a:latin typeface="Arial"/>
                        <a:ea typeface="Arial"/>
                        <a:cs typeface="Arial"/>
                        <a:sym typeface="Aria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c>
                  <a:txBody>
                    <a:bodyPr/>
                    <a:lstStyle/>
                    <a:p>
                      <a:pPr indent="0" lvl="0" marL="0" rtl="0" algn="ctr">
                        <a:lnSpc>
                          <a:spcPct val="205000"/>
                        </a:lnSpc>
                        <a:spcBef>
                          <a:spcPts val="0"/>
                        </a:spcBef>
                        <a:spcAft>
                          <a:spcPts val="0"/>
                        </a:spcAft>
                        <a:buNone/>
                      </a:pPr>
                      <a:r>
                        <a:rPr b="1" lang="en-US" sz="3000">
                          <a:solidFill>
                            <a:schemeClr val="dk1"/>
                          </a:solidFill>
                          <a:latin typeface="Arial"/>
                          <a:ea typeface="Arial"/>
                          <a:cs typeface="Arial"/>
                          <a:sym typeface="Arial"/>
                        </a:rPr>
                        <a:t>カタカタ</a:t>
                      </a:r>
                      <a:endParaRPr b="1" sz="3000">
                        <a:solidFill>
                          <a:schemeClr val="dk1"/>
                        </a:solidFill>
                        <a:latin typeface="Arial"/>
                        <a:ea typeface="Arial"/>
                        <a:cs typeface="Arial"/>
                        <a:sym typeface="Aria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FE2F3"/>
                    </a:solidFill>
                  </a:tcPr>
                </a:tc>
              </a:tr>
              <a:tr h="678175">
                <a:tc>
                  <a:txBody>
                    <a:bodyPr/>
                    <a:lstStyle/>
                    <a:p>
                      <a:pPr indent="0" lvl="0" marL="0" marR="0" rtl="0" algn="ctr">
                        <a:lnSpc>
                          <a:spcPct val="100000"/>
                        </a:lnSpc>
                        <a:spcBef>
                          <a:spcPts val="0"/>
                        </a:spcBef>
                        <a:spcAft>
                          <a:spcPts val="0"/>
                        </a:spcAft>
                        <a:buNone/>
                      </a:pPr>
                      <a:r>
                        <a:rPr lang="en-US" sz="3000">
                          <a:solidFill>
                            <a:schemeClr val="dk1"/>
                          </a:solidFill>
                        </a:rPr>
                        <a:t>1</a:t>
                      </a:r>
                      <a:endParaRPr sz="3000">
                        <a:solidFill>
                          <a:schemeClr val="dk1"/>
                        </a:solidFill>
                        <a:latin typeface="Arial"/>
                        <a:ea typeface="Arial"/>
                        <a:cs typeface="Arial"/>
                        <a:sym typeface="Aria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3000">
                          <a:solidFill>
                            <a:schemeClr val="dk1"/>
                          </a:solidFill>
                          <a:latin typeface="Arial"/>
                          <a:ea typeface="Arial"/>
                          <a:cs typeface="Arial"/>
                          <a:sym typeface="Arial"/>
                        </a:rPr>
                        <a:t>Artificial Intelligence</a:t>
                      </a:r>
                      <a:endParaRPr sz="3000">
                        <a:solidFill>
                          <a:schemeClr val="dk1"/>
                        </a:solidFill>
                        <a:latin typeface="Arial"/>
                        <a:ea typeface="Arial"/>
                        <a:cs typeface="Arial"/>
                        <a:sym typeface="Arial"/>
                      </a:endParaRPr>
                    </a:p>
                  </a:txBody>
                  <a:tcPr marT="19050" marB="19050" marR="28575" marL="2857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sz="3000">
                        <a:solidFill>
                          <a:schemeClr val="dk1"/>
                        </a:solidFill>
                        <a:latin typeface="Arial"/>
                        <a:ea typeface="Arial"/>
                        <a:cs typeface="Arial"/>
                        <a:sym typeface="Arial"/>
                      </a:endParaRPr>
                    </a:p>
                  </a:txBody>
                  <a:tcPr marT="19050" marB="19050" marR="28575" marL="28575" anchor="b">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732325">
                <a:tc>
                  <a:txBody>
                    <a:bodyPr/>
                    <a:lstStyle/>
                    <a:p>
                      <a:pPr indent="0" lvl="0" marL="0" marR="0" rtl="0" algn="ctr">
                        <a:lnSpc>
                          <a:spcPct val="100000"/>
                        </a:lnSpc>
                        <a:spcBef>
                          <a:spcPts val="0"/>
                        </a:spcBef>
                        <a:spcAft>
                          <a:spcPts val="0"/>
                        </a:spcAft>
                        <a:buNone/>
                      </a:pPr>
                      <a:r>
                        <a:rPr lang="en-US" sz="3000">
                          <a:solidFill>
                            <a:schemeClr val="dk1"/>
                          </a:solidFill>
                        </a:rPr>
                        <a:t>2</a:t>
                      </a:r>
                      <a:endParaRPr sz="3000">
                        <a:solidFill>
                          <a:schemeClr val="dk1"/>
                        </a:solidFil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3E5E8"/>
                    </a:solidFill>
                  </a:tcPr>
                </a:tc>
                <a:tc>
                  <a:txBody>
                    <a:bodyPr/>
                    <a:lstStyle/>
                    <a:p>
                      <a:pPr indent="0" lvl="0" marL="0" marR="0" rtl="0" algn="l">
                        <a:lnSpc>
                          <a:spcPct val="115000"/>
                        </a:lnSpc>
                        <a:spcBef>
                          <a:spcPts val="0"/>
                        </a:spcBef>
                        <a:spcAft>
                          <a:spcPts val="0"/>
                        </a:spcAft>
                        <a:buNone/>
                      </a:pPr>
                      <a:r>
                        <a:rPr lang="en-US" sz="3000">
                          <a:solidFill>
                            <a:schemeClr val="dk1"/>
                          </a:solidFill>
                          <a:latin typeface="Arial"/>
                          <a:ea typeface="Arial"/>
                          <a:cs typeface="Arial"/>
                          <a:sym typeface="Arial"/>
                        </a:rPr>
                        <a:t>Dartmouth</a:t>
                      </a:r>
                      <a:endParaRPr sz="3000">
                        <a:solidFill>
                          <a:schemeClr val="dk1"/>
                        </a:solidFill>
                        <a:latin typeface="Arial"/>
                        <a:ea typeface="Arial"/>
                        <a:cs typeface="Arial"/>
                        <a:sym typeface="Aria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3E5E8"/>
                    </a:solidFill>
                  </a:tcPr>
                </a:tc>
              </a:tr>
              <a:tr h="650725">
                <a:tc>
                  <a:txBody>
                    <a:bodyPr/>
                    <a:lstStyle/>
                    <a:p>
                      <a:pPr indent="0" lvl="0" marL="0" marR="0" rtl="0" algn="ctr">
                        <a:lnSpc>
                          <a:spcPct val="100000"/>
                        </a:lnSpc>
                        <a:spcBef>
                          <a:spcPts val="0"/>
                        </a:spcBef>
                        <a:spcAft>
                          <a:spcPts val="0"/>
                        </a:spcAft>
                        <a:buNone/>
                      </a:pPr>
                      <a:r>
                        <a:rPr lang="en-US" sz="3000">
                          <a:solidFill>
                            <a:schemeClr val="dk1"/>
                          </a:solidFill>
                          <a:latin typeface="Arial"/>
                          <a:ea typeface="Arial"/>
                          <a:cs typeface="Arial"/>
                          <a:sym typeface="Arial"/>
                        </a:rPr>
                        <a:t>3</a:t>
                      </a:r>
                      <a:endParaRPr sz="3000">
                        <a:solidFill>
                          <a:schemeClr val="dk1"/>
                        </a:solidFill>
                        <a:latin typeface="Arial"/>
                        <a:ea typeface="Arial"/>
                        <a:cs typeface="Arial"/>
                        <a:sym typeface="Aria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3000">
                          <a:solidFill>
                            <a:schemeClr val="dk1"/>
                          </a:solidFill>
                          <a:latin typeface="Arial"/>
                          <a:ea typeface="Arial"/>
                          <a:cs typeface="Arial"/>
                          <a:sym typeface="Arial"/>
                        </a:rPr>
                        <a:t>Character</a:t>
                      </a:r>
                      <a:endParaRPr sz="3000">
                        <a:solidFill>
                          <a:schemeClr val="dk1"/>
                        </a:solidFill>
                        <a:latin typeface="Arial"/>
                        <a:ea typeface="Arial"/>
                        <a:cs typeface="Arial"/>
                        <a:sym typeface="Arial"/>
                      </a:endParaRPr>
                    </a:p>
                  </a:txBody>
                  <a:tcPr marT="19050" marB="19050" marR="28575" marL="2857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648600">
                <a:tc>
                  <a:txBody>
                    <a:bodyPr/>
                    <a:lstStyle/>
                    <a:p>
                      <a:pPr indent="0" lvl="0" marL="0" marR="0" rtl="0" algn="ctr">
                        <a:lnSpc>
                          <a:spcPct val="100000"/>
                        </a:lnSpc>
                        <a:spcBef>
                          <a:spcPts val="0"/>
                        </a:spcBef>
                        <a:spcAft>
                          <a:spcPts val="0"/>
                        </a:spcAft>
                        <a:buNone/>
                      </a:pPr>
                      <a:r>
                        <a:rPr lang="en-US" sz="3000">
                          <a:solidFill>
                            <a:schemeClr val="dk1"/>
                          </a:solidFill>
                        </a:rPr>
                        <a:t>4</a:t>
                      </a:r>
                      <a:endParaRPr sz="3000">
                        <a:solidFill>
                          <a:schemeClr val="dk1"/>
                        </a:solidFil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3E5E8"/>
                    </a:solidFill>
                  </a:tcPr>
                </a:tc>
                <a:tc>
                  <a:txBody>
                    <a:bodyPr/>
                    <a:lstStyle/>
                    <a:p>
                      <a:pPr indent="0" lvl="0" marL="0" rtl="0" algn="l">
                        <a:lnSpc>
                          <a:spcPct val="115000"/>
                        </a:lnSpc>
                        <a:spcBef>
                          <a:spcPts val="0"/>
                        </a:spcBef>
                        <a:spcAft>
                          <a:spcPts val="0"/>
                        </a:spcAft>
                        <a:buNone/>
                      </a:pPr>
                      <a:r>
                        <a:rPr lang="en-US" sz="3000">
                          <a:solidFill>
                            <a:schemeClr val="dk1"/>
                          </a:solidFill>
                          <a:latin typeface="Arial"/>
                          <a:ea typeface="Arial"/>
                          <a:cs typeface="Arial"/>
                          <a:sym typeface="Arial"/>
                        </a:rPr>
                        <a:t>Singularity</a:t>
                      </a:r>
                      <a:endParaRPr sz="3000">
                        <a:solidFill>
                          <a:schemeClr val="dk1"/>
                        </a:solidFill>
                        <a:latin typeface="Arial"/>
                        <a:ea typeface="Arial"/>
                        <a:cs typeface="Arial"/>
                        <a:sym typeface="Arial"/>
                      </a:endParaRPr>
                    </a:p>
                  </a:txBody>
                  <a:tcPr marT="19050" marB="19050" marR="28575" marL="2857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3E5E8"/>
                    </a:solidFill>
                  </a:tcPr>
                </a:tc>
              </a:tr>
              <a:tr h="693300">
                <a:tc>
                  <a:txBody>
                    <a:bodyPr/>
                    <a:lstStyle/>
                    <a:p>
                      <a:pPr indent="0" lvl="0" marL="0" marR="0" rtl="0" algn="ctr">
                        <a:lnSpc>
                          <a:spcPct val="100000"/>
                        </a:lnSpc>
                        <a:spcBef>
                          <a:spcPts val="0"/>
                        </a:spcBef>
                        <a:spcAft>
                          <a:spcPts val="0"/>
                        </a:spcAft>
                        <a:buNone/>
                      </a:pPr>
                      <a:r>
                        <a:rPr lang="en-US" sz="3000">
                          <a:solidFill>
                            <a:schemeClr val="dk1"/>
                          </a:solidFill>
                          <a:latin typeface="Arial"/>
                          <a:ea typeface="Arial"/>
                          <a:cs typeface="Arial"/>
                          <a:sym typeface="Arial"/>
                        </a:rPr>
                        <a:t>5</a:t>
                      </a:r>
                      <a:endParaRPr sz="3000">
                        <a:solidFill>
                          <a:schemeClr val="dk1"/>
                        </a:solidFill>
                        <a:latin typeface="Arial"/>
                        <a:ea typeface="Arial"/>
                        <a:cs typeface="Arial"/>
                        <a:sym typeface="Aria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US" sz="3000">
                          <a:solidFill>
                            <a:schemeClr val="dk1"/>
                          </a:solidFill>
                          <a:latin typeface="Arial"/>
                          <a:ea typeface="Arial"/>
                          <a:cs typeface="Arial"/>
                          <a:sym typeface="Arial"/>
                        </a:rPr>
                        <a:t>Othello</a:t>
                      </a:r>
                      <a:endParaRPr sz="3000">
                        <a:solidFill>
                          <a:schemeClr val="dk1"/>
                        </a:solidFill>
                        <a:latin typeface="Arial"/>
                        <a:ea typeface="Arial"/>
                        <a:cs typeface="Arial"/>
                        <a:sym typeface="Arial"/>
                      </a:endParaRPr>
                    </a:p>
                  </a:txBody>
                  <a:tcPr marT="19050" marB="19050" marR="28575" marL="2857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665200">
                <a:tc>
                  <a:txBody>
                    <a:bodyPr/>
                    <a:lstStyle/>
                    <a:p>
                      <a:pPr indent="0" lvl="0" marL="0" marR="0" rtl="0" algn="ctr">
                        <a:lnSpc>
                          <a:spcPct val="100000"/>
                        </a:lnSpc>
                        <a:spcBef>
                          <a:spcPts val="0"/>
                        </a:spcBef>
                        <a:spcAft>
                          <a:spcPts val="0"/>
                        </a:spcAft>
                        <a:buNone/>
                      </a:pPr>
                      <a:r>
                        <a:rPr lang="en-US" sz="3000">
                          <a:solidFill>
                            <a:schemeClr val="dk1"/>
                          </a:solidFill>
                          <a:latin typeface="Arial"/>
                          <a:ea typeface="Arial"/>
                          <a:cs typeface="Arial"/>
                          <a:sym typeface="Arial"/>
                        </a:rPr>
                        <a:t>6</a:t>
                      </a:r>
                      <a:endParaRPr sz="3000">
                        <a:solidFill>
                          <a:schemeClr val="dk1"/>
                        </a:solidFill>
                        <a:latin typeface="Arial"/>
                        <a:ea typeface="Arial"/>
                        <a:cs typeface="Arial"/>
                        <a:sym typeface="Arial"/>
                      </a:endParaRPr>
                    </a:p>
                  </a:txBody>
                  <a:tcPr marT="25400" marB="25400" marR="38100" marL="38100"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3E5E8"/>
                    </a:solidFill>
                  </a:tcPr>
                </a:tc>
                <a:tc>
                  <a:txBody>
                    <a:bodyPr/>
                    <a:lstStyle/>
                    <a:p>
                      <a:pPr indent="0" lvl="0" marL="0" rtl="0" algn="l">
                        <a:lnSpc>
                          <a:spcPct val="115000"/>
                        </a:lnSpc>
                        <a:spcBef>
                          <a:spcPts val="0"/>
                        </a:spcBef>
                        <a:spcAft>
                          <a:spcPts val="0"/>
                        </a:spcAft>
                        <a:buNone/>
                      </a:pPr>
                      <a:r>
                        <a:rPr lang="en-US" sz="3000">
                          <a:solidFill>
                            <a:schemeClr val="dk1"/>
                          </a:solidFill>
                          <a:latin typeface="Arial"/>
                          <a:ea typeface="Arial"/>
                          <a:cs typeface="Arial"/>
                          <a:sym typeface="Arial"/>
                        </a:rPr>
                        <a:t>Image</a:t>
                      </a:r>
                      <a:endParaRPr sz="3000">
                        <a:solidFill>
                          <a:schemeClr val="dk1"/>
                        </a:solidFill>
                        <a:latin typeface="Arial"/>
                        <a:ea typeface="Arial"/>
                        <a:cs typeface="Arial"/>
                        <a:sym typeface="Arial"/>
                      </a:endParaRPr>
                    </a:p>
                  </a:txBody>
                  <a:tcPr marT="19050" marB="19050" marR="28575" marL="2857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E3E5E8"/>
                    </a:solidFill>
                  </a:tcPr>
                </a:tc>
              </a:tr>
            </a:tbl>
          </a:graphicData>
        </a:graphic>
      </p:graphicFrame>
      <p:sp>
        <p:nvSpPr>
          <p:cNvPr id="510" name="Google Shape;510;p82"/>
          <p:cNvSpPr txBox="1"/>
          <p:nvPr>
            <p:ph type="title"/>
          </p:nvPr>
        </p:nvSpPr>
        <p:spPr>
          <a:xfrm>
            <a:off x="1270000" y="111017"/>
            <a:ext cx="11099700" cy="1934400"/>
          </a:xfrm>
          <a:prstGeom prst="rect">
            <a:avLst/>
          </a:prstGeom>
          <a:noFill/>
          <a:ln>
            <a:noFill/>
          </a:ln>
        </p:spPr>
        <p:txBody>
          <a:bodyPr anchorCtr="0" anchor="ctr" bIns="50800" lIns="50800" spcFirstLastPara="1" rIns="50800" wrap="square" tIns="50800">
            <a:normAutofit/>
          </a:bodyPr>
          <a:lstStyle/>
          <a:p>
            <a:pPr indent="0" lvl="0" marL="0" rtl="0" algn="l">
              <a:lnSpc>
                <a:spcPct val="100000"/>
              </a:lnSpc>
              <a:spcBef>
                <a:spcPts val="0"/>
              </a:spcBef>
              <a:spcAft>
                <a:spcPts val="0"/>
              </a:spcAft>
              <a:buClr>
                <a:srgbClr val="C63024"/>
              </a:buClr>
              <a:buSzPts val="6400"/>
              <a:buFont typeface="Arial"/>
              <a:buNone/>
            </a:pPr>
            <a:r>
              <a:rPr b="0" lang="en-US"/>
              <a:t>カタカナ語</a:t>
            </a:r>
            <a:r>
              <a:rPr b="0" lang="en-US"/>
              <a:t>の発声練習</a:t>
            </a:r>
            <a:endParaRPr b="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83"/>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00000"/>
              </a:lnSpc>
              <a:spcBef>
                <a:spcPts val="0"/>
              </a:spcBef>
              <a:spcAft>
                <a:spcPts val="0"/>
              </a:spcAft>
              <a:buClr>
                <a:srgbClr val="C63024"/>
              </a:buClr>
              <a:buSzPts val="6400"/>
              <a:buFont typeface="Arial"/>
              <a:buNone/>
            </a:pPr>
            <a:r>
              <a:rPr b="1" lang="en-US"/>
              <a:t>文章の理解</a:t>
            </a:r>
            <a:endParaRPr b="1"/>
          </a:p>
        </p:txBody>
      </p:sp>
      <p:sp>
        <p:nvSpPr>
          <p:cNvPr id="516" name="Google Shape;516;p83"/>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66"/>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b="1" i="0" lang="en-US" sz="6400" u="none" cap="none" strike="noStrike">
                <a:solidFill>
                  <a:srgbClr val="C63024"/>
                </a:solidFill>
              </a:rPr>
              <a:t>目的と目標</a:t>
            </a:r>
            <a:endParaRPr b="1"/>
          </a:p>
        </p:txBody>
      </p:sp>
      <p:sp>
        <p:nvSpPr>
          <p:cNvPr id="379" name="Google Shape;379;p66"/>
          <p:cNvSpPr txBox="1"/>
          <p:nvPr>
            <p:ph idx="1" type="body"/>
          </p:nvPr>
        </p:nvSpPr>
        <p:spPr>
          <a:xfrm>
            <a:off x="952550" y="2220850"/>
            <a:ext cx="11099700" cy="7236900"/>
          </a:xfrm>
          <a:prstGeom prst="rect">
            <a:avLst/>
          </a:prstGeom>
          <a:noFill/>
          <a:ln>
            <a:noFill/>
          </a:ln>
        </p:spPr>
        <p:txBody>
          <a:bodyPr anchorCtr="0" anchor="t" bIns="50800" lIns="50800" spcFirstLastPara="1" rIns="50800" wrap="square" tIns="50800">
            <a:noAutofit/>
          </a:bodyPr>
          <a:lstStyle/>
          <a:p>
            <a:pPr indent="0" lvl="0" marL="0" rtl="0" algn="l">
              <a:lnSpc>
                <a:spcPct val="110000"/>
              </a:lnSpc>
              <a:spcBef>
                <a:spcPts val="0"/>
              </a:spcBef>
              <a:spcAft>
                <a:spcPts val="0"/>
              </a:spcAft>
              <a:buClr>
                <a:srgbClr val="000000"/>
              </a:buClr>
              <a:buSzPts val="3200"/>
              <a:buFont typeface="Arial"/>
              <a:buNone/>
            </a:pPr>
            <a:r>
              <a:rPr b="1" lang="en-US"/>
              <a:t>目的</a:t>
            </a:r>
            <a:endParaRPr b="1"/>
          </a:p>
          <a:p>
            <a:pPr indent="-431800" lvl="2" marL="1333500" rtl="0" algn="l">
              <a:lnSpc>
                <a:spcPct val="60000"/>
              </a:lnSpc>
              <a:spcBef>
                <a:spcPts val="2400"/>
              </a:spcBef>
              <a:spcAft>
                <a:spcPts val="0"/>
              </a:spcAft>
              <a:buClr>
                <a:srgbClr val="000000"/>
              </a:buClr>
              <a:buSzPts val="2360"/>
              <a:buFont typeface="Arial"/>
              <a:buChar char="•"/>
            </a:pPr>
            <a:r>
              <a:rPr lang="en-US" sz="3000"/>
              <a:t>FEの内容</a:t>
            </a:r>
            <a:r>
              <a:rPr b="0" i="0" lang="en-US" sz="3000" u="none" cap="none" strike="noStrike">
                <a:solidFill>
                  <a:srgbClr val="000000"/>
                </a:solidFill>
                <a:latin typeface="Arial"/>
                <a:ea typeface="Arial"/>
                <a:cs typeface="Arial"/>
                <a:sym typeface="Arial"/>
              </a:rPr>
              <a:t>を理解する</a:t>
            </a:r>
            <a:endParaRPr b="0" i="0" sz="3000" u="none" cap="none" strike="noStrike">
              <a:solidFill>
                <a:srgbClr val="000000"/>
              </a:solidFill>
              <a:latin typeface="Arial"/>
              <a:ea typeface="Arial"/>
              <a:cs typeface="Arial"/>
              <a:sym typeface="Arial"/>
            </a:endParaRPr>
          </a:p>
          <a:p>
            <a:pPr indent="-431800" lvl="2" marL="1333500" rtl="0" algn="l">
              <a:lnSpc>
                <a:spcPct val="60000"/>
              </a:lnSpc>
              <a:spcBef>
                <a:spcPts val="2400"/>
              </a:spcBef>
              <a:spcAft>
                <a:spcPts val="0"/>
              </a:spcAft>
              <a:buClr>
                <a:srgbClr val="000000"/>
              </a:buClr>
              <a:buSzPts val="2360"/>
              <a:buFont typeface="Arial"/>
              <a:buChar char="•"/>
            </a:pPr>
            <a:r>
              <a:rPr lang="en-US" sz="3000"/>
              <a:t>専門用語を使った日本語の文章を理解する</a:t>
            </a:r>
            <a:endParaRPr sz="3000"/>
          </a:p>
          <a:p>
            <a:pPr indent="-431800" lvl="2" marL="1333500" rtl="0" algn="l">
              <a:lnSpc>
                <a:spcPct val="60000"/>
              </a:lnSpc>
              <a:spcBef>
                <a:spcPts val="2400"/>
              </a:spcBef>
              <a:spcAft>
                <a:spcPts val="0"/>
              </a:spcAft>
              <a:buClr>
                <a:srgbClr val="000000"/>
              </a:buClr>
              <a:buSzPts val="2360"/>
              <a:buFont typeface="Arial"/>
              <a:buChar char="•"/>
            </a:pPr>
            <a:r>
              <a:rPr lang="en-US" sz="3000"/>
              <a:t>話す能力を改善する</a:t>
            </a:r>
            <a:endParaRPr sz="3000"/>
          </a:p>
          <a:p>
            <a:pPr indent="0" lvl="0" marL="0" rtl="0" algn="l">
              <a:lnSpc>
                <a:spcPct val="100000"/>
              </a:lnSpc>
              <a:spcBef>
                <a:spcPts val="2400"/>
              </a:spcBef>
              <a:spcAft>
                <a:spcPts val="0"/>
              </a:spcAft>
              <a:buClr>
                <a:srgbClr val="000000"/>
              </a:buClr>
              <a:buSzPts val="3200"/>
              <a:buFont typeface="Arial"/>
              <a:buNone/>
            </a:pPr>
            <a:r>
              <a:rPr b="1" lang="en-US"/>
              <a:t>目標</a:t>
            </a:r>
            <a:endParaRPr b="1"/>
          </a:p>
          <a:p>
            <a:pPr indent="-431800" lvl="2" marL="1333500" rtl="0" algn="l">
              <a:lnSpc>
                <a:spcPct val="60000"/>
              </a:lnSpc>
              <a:spcBef>
                <a:spcPts val="2400"/>
              </a:spcBef>
              <a:spcAft>
                <a:spcPts val="0"/>
              </a:spcAft>
              <a:buClr>
                <a:srgbClr val="000000"/>
              </a:buClr>
              <a:buSzPts val="2360"/>
              <a:buFont typeface="Arial"/>
              <a:buChar char="•"/>
            </a:pPr>
            <a:r>
              <a:rPr lang="en-US" sz="3000"/>
              <a:t>新しい言葉：</a:t>
            </a:r>
            <a:br>
              <a:rPr lang="en-US" sz="3000"/>
            </a:br>
            <a:endParaRPr sz="3000"/>
          </a:p>
          <a:p>
            <a:pPr indent="-419100" lvl="0" marL="1828800" rtl="0" algn="l">
              <a:lnSpc>
                <a:spcPct val="60000"/>
              </a:lnSpc>
              <a:spcBef>
                <a:spcPts val="0"/>
              </a:spcBef>
              <a:spcAft>
                <a:spcPts val="0"/>
              </a:spcAft>
              <a:buSzPts val="3000"/>
              <a:buChar char="➔"/>
            </a:pPr>
            <a:r>
              <a:rPr lang="en-US" sz="3000"/>
              <a:t>正しく読むことができる</a:t>
            </a:r>
            <a:br>
              <a:rPr lang="en-US" sz="3000"/>
            </a:br>
            <a:endParaRPr sz="3000"/>
          </a:p>
          <a:p>
            <a:pPr indent="-419100" lvl="0" marL="1828800" rtl="0" algn="l">
              <a:lnSpc>
                <a:spcPct val="60000"/>
              </a:lnSpc>
              <a:spcBef>
                <a:spcPts val="0"/>
              </a:spcBef>
              <a:spcAft>
                <a:spcPts val="0"/>
              </a:spcAft>
              <a:buSzPts val="3000"/>
              <a:buChar char="➔"/>
            </a:pPr>
            <a:r>
              <a:rPr lang="en-US" sz="3000"/>
              <a:t>意味を理解す</a:t>
            </a:r>
            <a:r>
              <a:rPr lang="en-US" sz="3000"/>
              <a:t>ることができる</a:t>
            </a:r>
            <a:endParaRPr sz="3000"/>
          </a:p>
          <a:p>
            <a:pPr indent="-431800" lvl="2" marL="1333500" rtl="0" algn="l">
              <a:lnSpc>
                <a:spcPct val="80000"/>
              </a:lnSpc>
              <a:spcBef>
                <a:spcPts val="2400"/>
              </a:spcBef>
              <a:spcAft>
                <a:spcPts val="0"/>
              </a:spcAft>
              <a:buClr>
                <a:srgbClr val="000000"/>
              </a:buClr>
              <a:buSzPts val="2360"/>
              <a:buFont typeface="Arial"/>
              <a:buChar char="•"/>
            </a:pPr>
            <a:r>
              <a:rPr lang="en-US" sz="3000">
                <a:solidFill>
                  <a:schemeClr val="dk1"/>
                </a:solidFill>
              </a:rPr>
              <a:t>新しい言葉を使って作文できる</a:t>
            </a:r>
            <a:endParaRPr sz="3000">
              <a:solidFill>
                <a:schemeClr val="dk1"/>
              </a:solidFill>
            </a:endParaRPr>
          </a:p>
          <a:p>
            <a:pPr indent="-431800" lvl="2" marL="1333500" rtl="0" algn="l">
              <a:lnSpc>
                <a:spcPct val="80000"/>
              </a:lnSpc>
              <a:spcBef>
                <a:spcPts val="2400"/>
              </a:spcBef>
              <a:spcAft>
                <a:spcPts val="0"/>
              </a:spcAft>
              <a:buClr>
                <a:srgbClr val="000000"/>
              </a:buClr>
              <a:buSzPts val="2360"/>
              <a:buFont typeface="Arial"/>
              <a:buChar char="•"/>
            </a:pPr>
            <a:r>
              <a:rPr lang="en-US" sz="3000">
                <a:solidFill>
                  <a:schemeClr val="dk1"/>
                </a:solidFill>
              </a:rPr>
              <a:t>怖がらないで、自分の日本語で意見を話せる</a:t>
            </a:r>
            <a:endParaRPr sz="3000">
              <a:solidFill>
                <a:schemeClr val="dk1"/>
              </a:solidFill>
            </a:endParaRPr>
          </a:p>
          <a:p>
            <a:pPr indent="-431800" lvl="2" marL="1333500" rtl="0" algn="l">
              <a:lnSpc>
                <a:spcPct val="80000"/>
              </a:lnSpc>
              <a:spcBef>
                <a:spcPts val="2400"/>
              </a:spcBef>
              <a:spcAft>
                <a:spcPts val="0"/>
              </a:spcAft>
              <a:buClr>
                <a:srgbClr val="000000"/>
              </a:buClr>
              <a:buSzPts val="2360"/>
              <a:buFont typeface="Arial"/>
              <a:buChar char="•"/>
            </a:pPr>
            <a:r>
              <a:rPr lang="en-US" sz="3000">
                <a:solidFill>
                  <a:schemeClr val="dk1"/>
                </a:solidFill>
              </a:rPr>
              <a:t>日本語の文章をベトナム語に翻訳することができる</a:t>
            </a:r>
            <a:endParaRPr sz="3000">
              <a:solidFill>
                <a:schemeClr val="dk1"/>
              </a:solidFill>
            </a:endParaRPr>
          </a:p>
          <a:p>
            <a:pPr indent="0" lvl="0" marL="0" rtl="0" algn="l">
              <a:lnSpc>
                <a:spcPct val="80000"/>
              </a:lnSpc>
              <a:spcBef>
                <a:spcPts val="2400"/>
              </a:spcBef>
              <a:spcAft>
                <a:spcPts val="0"/>
              </a:spcAft>
              <a:buSzPts val="3200"/>
              <a:buNone/>
            </a:pPr>
            <a:r>
              <a:t/>
            </a:r>
            <a:endParaRPr>
              <a:solidFill>
                <a:schemeClr val="dk1"/>
              </a:solidFill>
            </a:endParaRPr>
          </a:p>
        </p:txBody>
      </p:sp>
      <p:sp>
        <p:nvSpPr>
          <p:cNvPr id="380" name="Google Shape;380;p66"/>
          <p:cNvSpPr txBox="1"/>
          <p:nvPr>
            <p:ph idx="12" type="sldNum"/>
          </p:nvPr>
        </p:nvSpPr>
        <p:spPr>
          <a:xfrm>
            <a:off x="12352043" y="9102240"/>
            <a:ext cx="2823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sz="2000">
                <a:solidFill>
                  <a:srgbClr val="FFFFFF"/>
                </a:solidFill>
              </a:rPr>
              <a:t>‹#›</a:t>
            </a:fld>
            <a:endParaRPr sz="20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84"/>
          <p:cNvSpPr/>
          <p:nvPr/>
        </p:nvSpPr>
        <p:spPr>
          <a:xfrm>
            <a:off x="8303700" y="4909050"/>
            <a:ext cx="4233900" cy="1468200"/>
          </a:xfrm>
          <a:prstGeom prst="rect">
            <a:avLst/>
          </a:prstGeom>
          <a:no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84"/>
          <p:cNvSpPr txBox="1"/>
          <p:nvPr>
            <p:ph idx="12" type="sldNum"/>
          </p:nvPr>
        </p:nvSpPr>
        <p:spPr>
          <a:xfrm>
            <a:off x="12268604" y="9102240"/>
            <a:ext cx="4491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a:t>‹#›</a:t>
            </a:fld>
            <a:endParaRPr/>
          </a:p>
        </p:txBody>
      </p:sp>
      <p:sp>
        <p:nvSpPr>
          <p:cNvPr id="523" name="Google Shape;523;p84"/>
          <p:cNvSpPr txBox="1"/>
          <p:nvPr>
            <p:ph type="title"/>
          </p:nvPr>
        </p:nvSpPr>
        <p:spPr>
          <a:xfrm>
            <a:off x="781050" y="111025"/>
            <a:ext cx="11588700" cy="1934400"/>
          </a:xfrm>
          <a:prstGeom prst="rect">
            <a:avLst/>
          </a:prstGeom>
          <a:noFill/>
          <a:ln>
            <a:noFill/>
          </a:ln>
        </p:spPr>
        <p:txBody>
          <a:bodyPr anchorCtr="0" anchor="ctr" bIns="50800" lIns="50800" spcFirstLastPara="1" rIns="50800" wrap="square" tIns="50800">
            <a:normAutofit/>
          </a:bodyPr>
          <a:lstStyle/>
          <a:p>
            <a:pPr indent="0" lvl="0" marL="0" rtl="0" algn="l">
              <a:lnSpc>
                <a:spcPct val="100000"/>
              </a:lnSpc>
              <a:spcBef>
                <a:spcPts val="0"/>
              </a:spcBef>
              <a:spcAft>
                <a:spcPts val="0"/>
              </a:spcAft>
              <a:buClr>
                <a:srgbClr val="C63024"/>
              </a:buClr>
              <a:buSzPts val="6400"/>
              <a:buFont typeface="Arial"/>
              <a:buNone/>
            </a:pPr>
            <a:r>
              <a:rPr b="0" lang="en-US" sz="6600"/>
              <a:t>「人工知能とは」の全体内容</a:t>
            </a:r>
            <a:endParaRPr b="0" sz="6600"/>
          </a:p>
        </p:txBody>
      </p:sp>
      <p:cxnSp>
        <p:nvCxnSpPr>
          <p:cNvPr id="524" name="Google Shape;524;p84"/>
          <p:cNvCxnSpPr>
            <a:stCxn id="525" idx="2"/>
            <a:endCxn id="526" idx="1"/>
          </p:cNvCxnSpPr>
          <p:nvPr/>
        </p:nvCxnSpPr>
        <p:spPr>
          <a:xfrm>
            <a:off x="3189453" y="5063568"/>
            <a:ext cx="867000" cy="13137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527" name="Google Shape;527;p84"/>
          <p:cNvCxnSpPr>
            <a:stCxn id="525" idx="2"/>
            <a:endCxn id="528" idx="1"/>
          </p:cNvCxnSpPr>
          <p:nvPr/>
        </p:nvCxnSpPr>
        <p:spPr>
          <a:xfrm flipH="1" rot="10800000">
            <a:off x="3189453" y="3789468"/>
            <a:ext cx="867000" cy="1274100"/>
          </a:xfrm>
          <a:prstGeom prst="bentConnector3">
            <a:avLst>
              <a:gd fmla="val 50000" name="adj1"/>
            </a:avLst>
          </a:prstGeom>
          <a:noFill/>
          <a:ln cap="flat" cmpd="sng" w="9525">
            <a:solidFill>
              <a:srgbClr val="C2C2C2"/>
            </a:solidFill>
            <a:prstDash val="solid"/>
            <a:round/>
            <a:headEnd len="sm" w="sm" type="none"/>
            <a:tailEnd len="sm" w="sm" type="none"/>
          </a:ln>
        </p:spPr>
      </p:cxnSp>
      <p:sp>
        <p:nvSpPr>
          <p:cNvPr id="525" name="Google Shape;525;p84"/>
          <p:cNvSpPr/>
          <p:nvPr/>
        </p:nvSpPr>
        <p:spPr>
          <a:xfrm rot="-5400000">
            <a:off x="511053" y="4690068"/>
            <a:ext cx="4609800" cy="747000"/>
          </a:xfrm>
          <a:prstGeom prst="roundRect">
            <a:avLst>
              <a:gd fmla="val 16667" name="adj"/>
            </a:avLst>
          </a:prstGeom>
          <a:solidFill>
            <a:srgbClr val="840D35"/>
          </a:solidFill>
          <a:ln cap="flat" cmpd="sng" w="9525">
            <a:solidFill>
              <a:srgbClr val="840D35"/>
            </a:solidFill>
            <a:prstDash val="solid"/>
            <a:round/>
            <a:headEnd len="sm" w="sm" type="none"/>
            <a:tailEnd len="sm" w="sm" type="none"/>
          </a:ln>
        </p:spPr>
        <p:txBody>
          <a:bodyPr anchorCtr="0" anchor="ctr" bIns="130025" lIns="130025" spcFirstLastPara="1" rIns="130025" wrap="square" tIns="130025">
            <a:noAutofit/>
          </a:bodyPr>
          <a:lstStyle/>
          <a:p>
            <a:pPr indent="0" lvl="0" marL="0" rtl="0" algn="ctr">
              <a:spcBef>
                <a:spcPts val="0"/>
              </a:spcBef>
              <a:spcAft>
                <a:spcPts val="0"/>
              </a:spcAft>
              <a:buNone/>
            </a:pPr>
            <a:r>
              <a:rPr lang="en-US" sz="1600">
                <a:solidFill>
                  <a:srgbClr val="FFFFFF"/>
                </a:solidFill>
                <a:latin typeface="Roboto"/>
                <a:ea typeface="Roboto"/>
                <a:cs typeface="Roboto"/>
                <a:sym typeface="Roboto"/>
              </a:rPr>
              <a:t>Lorem Ipsum</a:t>
            </a:r>
            <a:endParaRPr sz="1600">
              <a:solidFill>
                <a:srgbClr val="FFFFFF"/>
              </a:solidFill>
              <a:latin typeface="Roboto"/>
              <a:ea typeface="Roboto"/>
              <a:cs typeface="Roboto"/>
              <a:sym typeface="Roboto"/>
            </a:endParaRPr>
          </a:p>
        </p:txBody>
      </p:sp>
      <p:sp>
        <p:nvSpPr>
          <p:cNvPr id="528" name="Google Shape;528;p84"/>
          <p:cNvSpPr/>
          <p:nvPr/>
        </p:nvSpPr>
        <p:spPr>
          <a:xfrm>
            <a:off x="4056533" y="3415861"/>
            <a:ext cx="2873700" cy="747000"/>
          </a:xfrm>
          <a:prstGeom prst="roundRect">
            <a:avLst>
              <a:gd fmla="val 16667" name="adj"/>
            </a:avLst>
          </a:prstGeom>
          <a:solidFill>
            <a:srgbClr val="B61249"/>
          </a:solidFill>
          <a:ln cap="flat" cmpd="sng" w="9525">
            <a:solidFill>
              <a:srgbClr val="B61249"/>
            </a:solidFill>
            <a:prstDash val="solid"/>
            <a:round/>
            <a:headEnd len="sm" w="sm" type="none"/>
            <a:tailEnd len="sm" w="sm" type="none"/>
          </a:ln>
        </p:spPr>
        <p:txBody>
          <a:bodyPr anchorCtr="0" anchor="ctr" bIns="130025" lIns="130025" spcFirstLastPara="1" rIns="130025" wrap="square" tIns="130025">
            <a:noAutofit/>
          </a:bodyPr>
          <a:lstStyle/>
          <a:p>
            <a:pPr indent="0" lvl="0" marL="0" rtl="0" algn="ctr">
              <a:spcBef>
                <a:spcPts val="0"/>
              </a:spcBef>
              <a:spcAft>
                <a:spcPts val="0"/>
              </a:spcAft>
              <a:buNone/>
            </a:pPr>
            <a:r>
              <a:rPr lang="en-US" sz="1600">
                <a:solidFill>
                  <a:srgbClr val="FFFFFF"/>
                </a:solidFill>
                <a:latin typeface="Roboto"/>
                <a:ea typeface="Roboto"/>
                <a:cs typeface="Roboto"/>
                <a:sym typeface="Roboto"/>
              </a:rPr>
              <a:t>Lorem Ipsum</a:t>
            </a:r>
            <a:endParaRPr sz="1600">
              <a:solidFill>
                <a:srgbClr val="FFFFFF"/>
              </a:solidFill>
              <a:latin typeface="Roboto"/>
              <a:ea typeface="Roboto"/>
              <a:cs typeface="Roboto"/>
              <a:sym typeface="Roboto"/>
            </a:endParaRPr>
          </a:p>
        </p:txBody>
      </p:sp>
      <p:sp>
        <p:nvSpPr>
          <p:cNvPr id="526" name="Google Shape;526;p84"/>
          <p:cNvSpPr/>
          <p:nvPr/>
        </p:nvSpPr>
        <p:spPr>
          <a:xfrm>
            <a:off x="4056533" y="6003737"/>
            <a:ext cx="2873700" cy="747000"/>
          </a:xfrm>
          <a:prstGeom prst="roundRect">
            <a:avLst>
              <a:gd fmla="val 16667" name="adj"/>
            </a:avLst>
          </a:prstGeom>
          <a:solidFill>
            <a:srgbClr val="B61249"/>
          </a:solidFill>
          <a:ln cap="flat" cmpd="sng" w="9525">
            <a:solidFill>
              <a:srgbClr val="B61249"/>
            </a:solidFill>
            <a:prstDash val="solid"/>
            <a:round/>
            <a:headEnd len="sm" w="sm" type="none"/>
            <a:tailEnd len="sm" w="sm" type="none"/>
          </a:ln>
        </p:spPr>
        <p:txBody>
          <a:bodyPr anchorCtr="0" anchor="ctr" bIns="130025" lIns="130025" spcFirstLastPara="1" rIns="130025" wrap="square" tIns="130025">
            <a:noAutofit/>
          </a:bodyPr>
          <a:lstStyle/>
          <a:p>
            <a:pPr indent="0" lvl="0" marL="0" rtl="0" algn="ctr">
              <a:spcBef>
                <a:spcPts val="0"/>
              </a:spcBef>
              <a:spcAft>
                <a:spcPts val="0"/>
              </a:spcAft>
              <a:buNone/>
            </a:pPr>
            <a:r>
              <a:rPr lang="en-US" sz="1600">
                <a:solidFill>
                  <a:srgbClr val="FFFFFF"/>
                </a:solidFill>
                <a:latin typeface="Roboto"/>
                <a:ea typeface="Roboto"/>
                <a:cs typeface="Roboto"/>
                <a:sym typeface="Roboto"/>
              </a:rPr>
              <a:t>Lorem Ipsum</a:t>
            </a:r>
            <a:endParaRPr sz="1600">
              <a:solidFill>
                <a:srgbClr val="FFFFFF"/>
              </a:solidFill>
              <a:latin typeface="Roboto"/>
              <a:ea typeface="Roboto"/>
              <a:cs typeface="Roboto"/>
              <a:sym typeface="Roboto"/>
            </a:endParaRPr>
          </a:p>
        </p:txBody>
      </p:sp>
      <p:cxnSp>
        <p:nvCxnSpPr>
          <p:cNvPr id="529" name="Google Shape;529;p84"/>
          <p:cNvCxnSpPr>
            <a:stCxn id="530" idx="2"/>
            <a:endCxn id="531" idx="1"/>
          </p:cNvCxnSpPr>
          <p:nvPr/>
        </p:nvCxnSpPr>
        <p:spPr>
          <a:xfrm>
            <a:off x="3189453" y="5063568"/>
            <a:ext cx="867000" cy="13137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532" name="Google Shape;532;p84"/>
          <p:cNvCxnSpPr>
            <a:stCxn id="530" idx="2"/>
            <a:endCxn id="533" idx="1"/>
          </p:cNvCxnSpPr>
          <p:nvPr/>
        </p:nvCxnSpPr>
        <p:spPr>
          <a:xfrm flipH="1" rot="10800000">
            <a:off x="3189453" y="3789468"/>
            <a:ext cx="867000" cy="1274100"/>
          </a:xfrm>
          <a:prstGeom prst="bentConnector3">
            <a:avLst>
              <a:gd fmla="val 50000" name="adj1"/>
            </a:avLst>
          </a:prstGeom>
          <a:noFill/>
          <a:ln cap="flat" cmpd="sng" w="9525">
            <a:solidFill>
              <a:srgbClr val="C2C2C2"/>
            </a:solidFill>
            <a:prstDash val="solid"/>
            <a:round/>
            <a:headEnd len="sm" w="sm" type="none"/>
            <a:tailEnd len="sm" w="sm" type="none"/>
          </a:ln>
        </p:spPr>
      </p:cxnSp>
      <p:sp>
        <p:nvSpPr>
          <p:cNvPr id="530" name="Google Shape;530;p84"/>
          <p:cNvSpPr/>
          <p:nvPr/>
        </p:nvSpPr>
        <p:spPr>
          <a:xfrm rot="-5400000">
            <a:off x="511053" y="4690068"/>
            <a:ext cx="4609800" cy="747000"/>
          </a:xfrm>
          <a:prstGeom prst="roundRect">
            <a:avLst>
              <a:gd fmla="val 16667" name="adj"/>
            </a:avLst>
          </a:prstGeom>
          <a:solidFill>
            <a:srgbClr val="0944A1"/>
          </a:solidFill>
          <a:ln cap="flat" cmpd="sng" w="9525">
            <a:solidFill>
              <a:srgbClr val="0944A1"/>
            </a:solidFill>
            <a:prstDash val="solid"/>
            <a:round/>
            <a:headEnd len="sm" w="sm" type="none"/>
            <a:tailEnd len="sm" w="sm" type="none"/>
          </a:ln>
        </p:spPr>
        <p:txBody>
          <a:bodyPr anchorCtr="0" anchor="ctr" bIns="130025" lIns="130025" spcFirstLastPara="1" rIns="130025" wrap="square" tIns="130025">
            <a:noAutofit/>
          </a:bodyPr>
          <a:lstStyle/>
          <a:p>
            <a:pPr indent="0" lvl="0" marL="0" rtl="0" algn="ctr">
              <a:spcBef>
                <a:spcPts val="0"/>
              </a:spcBef>
              <a:spcAft>
                <a:spcPts val="0"/>
              </a:spcAft>
              <a:buNone/>
            </a:pPr>
            <a:r>
              <a:rPr lang="en-US" sz="1600">
                <a:solidFill>
                  <a:srgbClr val="FFFFFF"/>
                </a:solidFill>
                <a:latin typeface="Roboto"/>
                <a:ea typeface="Roboto"/>
                <a:cs typeface="Roboto"/>
                <a:sym typeface="Roboto"/>
              </a:rPr>
              <a:t>Lorem Ipsum</a:t>
            </a:r>
            <a:endParaRPr sz="1600">
              <a:solidFill>
                <a:srgbClr val="FFFFFF"/>
              </a:solidFill>
              <a:latin typeface="Roboto"/>
              <a:ea typeface="Roboto"/>
              <a:cs typeface="Roboto"/>
              <a:sym typeface="Roboto"/>
            </a:endParaRPr>
          </a:p>
        </p:txBody>
      </p:sp>
      <p:sp>
        <p:nvSpPr>
          <p:cNvPr id="533" name="Google Shape;533;p84"/>
          <p:cNvSpPr/>
          <p:nvPr/>
        </p:nvSpPr>
        <p:spPr>
          <a:xfrm>
            <a:off x="4056533" y="3415861"/>
            <a:ext cx="2873700" cy="747000"/>
          </a:xfrm>
          <a:prstGeom prst="roundRect">
            <a:avLst>
              <a:gd fmla="val 16667" name="adj"/>
            </a:avLst>
          </a:prstGeom>
          <a:solidFill>
            <a:srgbClr val="0D5DDF"/>
          </a:solidFill>
          <a:ln cap="flat" cmpd="sng" w="9525">
            <a:solidFill>
              <a:srgbClr val="0D5DDF"/>
            </a:solidFill>
            <a:prstDash val="solid"/>
            <a:round/>
            <a:headEnd len="sm" w="sm" type="none"/>
            <a:tailEnd len="sm" w="sm" type="none"/>
          </a:ln>
        </p:spPr>
        <p:txBody>
          <a:bodyPr anchorCtr="0" anchor="ctr" bIns="130025" lIns="130025" spcFirstLastPara="1" rIns="130025" wrap="square" tIns="130025">
            <a:noAutofit/>
          </a:bodyPr>
          <a:lstStyle/>
          <a:p>
            <a:pPr indent="0" lvl="0" marL="0" rtl="0" algn="ctr">
              <a:spcBef>
                <a:spcPts val="0"/>
              </a:spcBef>
              <a:spcAft>
                <a:spcPts val="0"/>
              </a:spcAft>
              <a:buNone/>
            </a:pPr>
            <a:r>
              <a:rPr lang="en-US" sz="1600">
                <a:solidFill>
                  <a:srgbClr val="FFFFFF"/>
                </a:solidFill>
                <a:latin typeface="Roboto"/>
                <a:ea typeface="Roboto"/>
                <a:cs typeface="Roboto"/>
                <a:sym typeface="Roboto"/>
              </a:rPr>
              <a:t>Lorem Ipsum</a:t>
            </a:r>
            <a:endParaRPr sz="1600">
              <a:solidFill>
                <a:srgbClr val="FFFFFF"/>
              </a:solidFill>
              <a:latin typeface="Roboto"/>
              <a:ea typeface="Roboto"/>
              <a:cs typeface="Roboto"/>
              <a:sym typeface="Roboto"/>
            </a:endParaRPr>
          </a:p>
        </p:txBody>
      </p:sp>
      <p:sp>
        <p:nvSpPr>
          <p:cNvPr id="531" name="Google Shape;531;p84"/>
          <p:cNvSpPr/>
          <p:nvPr/>
        </p:nvSpPr>
        <p:spPr>
          <a:xfrm>
            <a:off x="4056533" y="6003737"/>
            <a:ext cx="2873700" cy="747000"/>
          </a:xfrm>
          <a:prstGeom prst="roundRect">
            <a:avLst>
              <a:gd fmla="val 16667" name="adj"/>
            </a:avLst>
          </a:prstGeom>
          <a:solidFill>
            <a:srgbClr val="0D5DDF"/>
          </a:solidFill>
          <a:ln cap="flat" cmpd="sng" w="9525">
            <a:solidFill>
              <a:srgbClr val="0D5DDF"/>
            </a:solidFill>
            <a:prstDash val="solid"/>
            <a:round/>
            <a:headEnd len="sm" w="sm" type="none"/>
            <a:tailEnd len="sm" w="sm" type="none"/>
          </a:ln>
        </p:spPr>
        <p:txBody>
          <a:bodyPr anchorCtr="0" anchor="ctr" bIns="130025" lIns="130025" spcFirstLastPara="1" rIns="130025" wrap="square" tIns="130025">
            <a:noAutofit/>
          </a:bodyPr>
          <a:lstStyle/>
          <a:p>
            <a:pPr indent="0" lvl="0" marL="0" rtl="0" algn="ctr">
              <a:spcBef>
                <a:spcPts val="0"/>
              </a:spcBef>
              <a:spcAft>
                <a:spcPts val="0"/>
              </a:spcAft>
              <a:buNone/>
            </a:pPr>
            <a:r>
              <a:rPr lang="en-US" sz="1600">
                <a:solidFill>
                  <a:srgbClr val="FFFFFF"/>
                </a:solidFill>
                <a:latin typeface="Roboto"/>
                <a:ea typeface="Roboto"/>
                <a:cs typeface="Roboto"/>
                <a:sym typeface="Roboto"/>
              </a:rPr>
              <a:t>Lorem Ipsum</a:t>
            </a:r>
            <a:endParaRPr sz="1600">
              <a:solidFill>
                <a:srgbClr val="FFFFFF"/>
              </a:solidFill>
              <a:latin typeface="Roboto"/>
              <a:ea typeface="Roboto"/>
              <a:cs typeface="Roboto"/>
              <a:sym typeface="Roboto"/>
            </a:endParaRPr>
          </a:p>
        </p:txBody>
      </p:sp>
      <p:cxnSp>
        <p:nvCxnSpPr>
          <p:cNvPr id="534" name="Google Shape;534;p84"/>
          <p:cNvCxnSpPr>
            <a:stCxn id="535" idx="2"/>
            <a:endCxn id="536" idx="1"/>
          </p:cNvCxnSpPr>
          <p:nvPr/>
        </p:nvCxnSpPr>
        <p:spPr>
          <a:xfrm>
            <a:off x="3189421" y="5063575"/>
            <a:ext cx="867000" cy="1354800"/>
          </a:xfrm>
          <a:prstGeom prst="bentConnector3">
            <a:avLst>
              <a:gd fmla="val 50006" name="adj1"/>
            </a:avLst>
          </a:prstGeom>
          <a:noFill/>
          <a:ln cap="flat" cmpd="sng" w="38100">
            <a:solidFill>
              <a:schemeClr val="dk1"/>
            </a:solidFill>
            <a:prstDash val="solid"/>
            <a:round/>
            <a:headEnd len="sm" w="sm" type="none"/>
            <a:tailEnd len="sm" w="sm" type="none"/>
          </a:ln>
        </p:spPr>
      </p:cxnSp>
      <p:cxnSp>
        <p:nvCxnSpPr>
          <p:cNvPr id="537" name="Google Shape;537;p84"/>
          <p:cNvCxnSpPr>
            <a:stCxn id="535" idx="2"/>
            <a:endCxn id="538" idx="1"/>
          </p:cNvCxnSpPr>
          <p:nvPr/>
        </p:nvCxnSpPr>
        <p:spPr>
          <a:xfrm flipH="1" rot="10800000">
            <a:off x="3189421" y="3830575"/>
            <a:ext cx="867000" cy="1233000"/>
          </a:xfrm>
          <a:prstGeom prst="bentConnector3">
            <a:avLst>
              <a:gd fmla="val 50006" name="adj1"/>
            </a:avLst>
          </a:prstGeom>
          <a:noFill/>
          <a:ln cap="flat" cmpd="sng" w="38100">
            <a:solidFill>
              <a:schemeClr val="dk1"/>
            </a:solidFill>
            <a:prstDash val="solid"/>
            <a:round/>
            <a:headEnd len="sm" w="sm" type="none"/>
            <a:tailEnd len="sm" w="sm" type="none"/>
          </a:ln>
        </p:spPr>
      </p:cxnSp>
      <p:sp>
        <p:nvSpPr>
          <p:cNvPr id="535" name="Google Shape;535;p84"/>
          <p:cNvSpPr/>
          <p:nvPr/>
        </p:nvSpPr>
        <p:spPr>
          <a:xfrm rot="-5400000">
            <a:off x="93271" y="4272325"/>
            <a:ext cx="4609800" cy="1582500"/>
          </a:xfrm>
          <a:prstGeom prst="roundRect">
            <a:avLst>
              <a:gd fmla="val 16667" name="adj"/>
            </a:avLst>
          </a:prstGeom>
          <a:solidFill>
            <a:srgbClr val="0C58D3"/>
          </a:solidFill>
          <a:ln cap="flat" cmpd="sng" w="9525">
            <a:solidFill>
              <a:srgbClr val="155B54"/>
            </a:solidFill>
            <a:prstDash val="solid"/>
            <a:round/>
            <a:headEnd len="sm" w="sm" type="none"/>
            <a:tailEnd len="sm" w="sm" type="none"/>
          </a:ln>
        </p:spPr>
        <p:txBody>
          <a:bodyPr anchorCtr="0" anchor="ctr" bIns="130025" lIns="130025" spcFirstLastPara="1" rIns="130025" wrap="square" tIns="130025">
            <a:noAutofit/>
          </a:bodyPr>
          <a:lstStyle/>
          <a:p>
            <a:pPr indent="0" lvl="0" marL="0" rtl="0" algn="ctr">
              <a:spcBef>
                <a:spcPts val="0"/>
              </a:spcBef>
              <a:spcAft>
                <a:spcPts val="0"/>
              </a:spcAft>
              <a:buNone/>
            </a:pPr>
            <a:r>
              <a:rPr lang="en-US" sz="3600">
                <a:solidFill>
                  <a:srgbClr val="FFFFFF"/>
                </a:solidFill>
                <a:latin typeface="Roboto"/>
                <a:ea typeface="Roboto"/>
                <a:cs typeface="Roboto"/>
                <a:sym typeface="Roboto"/>
              </a:rPr>
              <a:t>人工知能とは</a:t>
            </a:r>
            <a:endParaRPr sz="3600">
              <a:solidFill>
                <a:srgbClr val="FFFFFF"/>
              </a:solidFill>
              <a:latin typeface="Roboto"/>
              <a:ea typeface="Roboto"/>
              <a:cs typeface="Roboto"/>
              <a:sym typeface="Roboto"/>
            </a:endParaRPr>
          </a:p>
        </p:txBody>
      </p:sp>
      <p:sp>
        <p:nvSpPr>
          <p:cNvPr id="538" name="Google Shape;538;p84"/>
          <p:cNvSpPr/>
          <p:nvPr/>
        </p:nvSpPr>
        <p:spPr>
          <a:xfrm>
            <a:off x="4056525" y="3176475"/>
            <a:ext cx="3380100" cy="1308000"/>
          </a:xfrm>
          <a:prstGeom prst="roundRect">
            <a:avLst>
              <a:gd fmla="val 16667" name="adj"/>
            </a:avLst>
          </a:prstGeom>
          <a:solidFill>
            <a:srgbClr val="93C47D"/>
          </a:solidFill>
          <a:ln cap="flat" cmpd="sng" w="9525">
            <a:solidFill>
              <a:srgbClr val="1D7E74"/>
            </a:solidFill>
            <a:prstDash val="solid"/>
            <a:round/>
            <a:headEnd len="sm" w="sm" type="none"/>
            <a:tailEnd len="sm" w="sm" type="none"/>
          </a:ln>
        </p:spPr>
        <p:txBody>
          <a:bodyPr anchorCtr="0" anchor="ctr" bIns="130025" lIns="130025" spcFirstLastPara="1" rIns="130025" wrap="square" tIns="130025">
            <a:noAutofit/>
          </a:bodyPr>
          <a:lstStyle/>
          <a:p>
            <a:pPr indent="0" lvl="0" marL="0" rtl="0" algn="ctr">
              <a:spcBef>
                <a:spcPts val="0"/>
              </a:spcBef>
              <a:spcAft>
                <a:spcPts val="0"/>
              </a:spcAft>
              <a:buNone/>
            </a:pPr>
            <a:r>
              <a:rPr lang="en-US" sz="3000">
                <a:solidFill>
                  <a:schemeClr val="dk1"/>
                </a:solidFill>
                <a:latin typeface="Roboto"/>
                <a:ea typeface="Roboto"/>
                <a:cs typeface="Roboto"/>
                <a:sym typeface="Roboto"/>
              </a:rPr>
              <a:t>人工知能の定義</a:t>
            </a:r>
            <a:endParaRPr sz="3000">
              <a:solidFill>
                <a:schemeClr val="dk1"/>
              </a:solidFill>
              <a:latin typeface="Roboto"/>
              <a:ea typeface="Roboto"/>
              <a:cs typeface="Roboto"/>
              <a:sym typeface="Roboto"/>
            </a:endParaRPr>
          </a:p>
        </p:txBody>
      </p:sp>
      <p:sp>
        <p:nvSpPr>
          <p:cNvPr id="536" name="Google Shape;536;p84"/>
          <p:cNvSpPr/>
          <p:nvPr/>
        </p:nvSpPr>
        <p:spPr>
          <a:xfrm>
            <a:off x="4056525" y="5764325"/>
            <a:ext cx="3380100" cy="1308000"/>
          </a:xfrm>
          <a:prstGeom prst="roundRect">
            <a:avLst>
              <a:gd fmla="val 16667" name="adj"/>
            </a:avLst>
          </a:prstGeom>
          <a:solidFill>
            <a:srgbClr val="93C47D"/>
          </a:solidFill>
          <a:ln cap="flat" cmpd="sng" w="9525">
            <a:solidFill>
              <a:srgbClr val="1D7E74"/>
            </a:solidFill>
            <a:prstDash val="solid"/>
            <a:round/>
            <a:headEnd len="sm" w="sm" type="none"/>
            <a:tailEnd len="sm" w="sm" type="none"/>
          </a:ln>
        </p:spPr>
        <p:txBody>
          <a:bodyPr anchorCtr="0" anchor="ctr" bIns="130025" lIns="130025" spcFirstLastPara="1" rIns="130025" wrap="square" tIns="130025">
            <a:noAutofit/>
          </a:bodyPr>
          <a:lstStyle/>
          <a:p>
            <a:pPr indent="0" lvl="0" marL="0" rtl="0" algn="ctr">
              <a:spcBef>
                <a:spcPts val="0"/>
              </a:spcBef>
              <a:spcAft>
                <a:spcPts val="0"/>
              </a:spcAft>
              <a:buNone/>
            </a:pPr>
            <a:r>
              <a:rPr lang="en-US" sz="3000">
                <a:solidFill>
                  <a:schemeClr val="dk1"/>
                </a:solidFill>
                <a:latin typeface="Roboto"/>
                <a:ea typeface="Roboto"/>
                <a:cs typeface="Roboto"/>
                <a:sym typeface="Roboto"/>
              </a:rPr>
              <a:t>人工知能の</a:t>
            </a:r>
            <a:br>
              <a:rPr lang="en-US" sz="3000">
                <a:solidFill>
                  <a:schemeClr val="dk1"/>
                </a:solidFill>
                <a:latin typeface="Roboto"/>
                <a:ea typeface="Roboto"/>
                <a:cs typeface="Roboto"/>
                <a:sym typeface="Roboto"/>
              </a:rPr>
            </a:br>
            <a:r>
              <a:rPr lang="en-US" sz="3000">
                <a:solidFill>
                  <a:schemeClr val="dk1"/>
                </a:solidFill>
                <a:latin typeface="Roboto"/>
                <a:ea typeface="Roboto"/>
                <a:cs typeface="Roboto"/>
                <a:sym typeface="Roboto"/>
              </a:rPr>
              <a:t>分類方法</a:t>
            </a:r>
            <a:endParaRPr sz="3000">
              <a:solidFill>
                <a:schemeClr val="dk1"/>
              </a:solidFill>
              <a:latin typeface="Roboto"/>
              <a:ea typeface="Roboto"/>
              <a:cs typeface="Roboto"/>
              <a:sym typeface="Roboto"/>
            </a:endParaRPr>
          </a:p>
        </p:txBody>
      </p:sp>
      <p:sp>
        <p:nvSpPr>
          <p:cNvPr id="539" name="Google Shape;539;p84"/>
          <p:cNvSpPr/>
          <p:nvPr/>
        </p:nvSpPr>
        <p:spPr>
          <a:xfrm>
            <a:off x="8492200" y="7898475"/>
            <a:ext cx="4035900" cy="1190400"/>
          </a:xfrm>
          <a:prstGeom prst="roundRect">
            <a:avLst>
              <a:gd fmla="val 16667" name="adj"/>
            </a:avLst>
          </a:prstGeom>
          <a:solidFill>
            <a:srgbClr val="FFE599"/>
          </a:solidFill>
          <a:ln cap="flat" cmpd="sng" w="9525">
            <a:solidFill>
              <a:srgbClr val="249C90"/>
            </a:solidFill>
            <a:prstDash val="solid"/>
            <a:round/>
            <a:headEnd len="sm" w="sm" type="none"/>
            <a:tailEnd len="sm" w="sm" type="none"/>
          </a:ln>
        </p:spPr>
        <p:txBody>
          <a:bodyPr anchorCtr="0" anchor="ctr" bIns="130025" lIns="130025" spcFirstLastPara="1" rIns="130025" wrap="square" tIns="130025">
            <a:noAutofit/>
          </a:bodyPr>
          <a:lstStyle/>
          <a:p>
            <a:pPr indent="0" lvl="0" marL="0" rtl="0" algn="l">
              <a:spcBef>
                <a:spcPts val="0"/>
              </a:spcBef>
              <a:spcAft>
                <a:spcPts val="0"/>
              </a:spcAft>
              <a:buNone/>
            </a:pPr>
            <a:r>
              <a:rPr lang="en-US" sz="3000">
                <a:solidFill>
                  <a:schemeClr val="dk1"/>
                </a:solidFill>
                <a:latin typeface="Roboto"/>
                <a:ea typeface="Roboto"/>
                <a:cs typeface="Roboto"/>
                <a:sym typeface="Roboto"/>
              </a:rPr>
              <a:t>人工知能の発展段階</a:t>
            </a:r>
            <a:endParaRPr sz="3000">
              <a:solidFill>
                <a:schemeClr val="dk1"/>
              </a:solidFill>
              <a:latin typeface="Roboto"/>
              <a:ea typeface="Roboto"/>
              <a:cs typeface="Roboto"/>
              <a:sym typeface="Roboto"/>
            </a:endParaRPr>
          </a:p>
        </p:txBody>
      </p:sp>
      <p:sp>
        <p:nvSpPr>
          <p:cNvPr id="540" name="Google Shape;540;p84"/>
          <p:cNvSpPr/>
          <p:nvPr/>
        </p:nvSpPr>
        <p:spPr>
          <a:xfrm>
            <a:off x="8492200" y="5063575"/>
            <a:ext cx="3776400" cy="1190400"/>
          </a:xfrm>
          <a:prstGeom prst="roundRect">
            <a:avLst>
              <a:gd fmla="val 16667" name="adj"/>
            </a:avLst>
          </a:prstGeom>
          <a:solidFill>
            <a:srgbClr val="FFE599"/>
          </a:solidFill>
          <a:ln cap="flat" cmpd="sng" w="9525">
            <a:solidFill>
              <a:srgbClr val="249C90"/>
            </a:solidFill>
            <a:prstDash val="solid"/>
            <a:round/>
            <a:headEnd len="sm" w="sm" type="none"/>
            <a:tailEnd len="sm" w="sm" type="none"/>
          </a:ln>
        </p:spPr>
        <p:txBody>
          <a:bodyPr anchorCtr="0" anchor="t" bIns="130025" lIns="130025" spcFirstLastPara="1" rIns="130025" wrap="square" tIns="130025">
            <a:noAutofit/>
          </a:bodyPr>
          <a:lstStyle/>
          <a:p>
            <a:pPr indent="0" lvl="0" marL="0" rtl="0" algn="l">
              <a:spcBef>
                <a:spcPts val="0"/>
              </a:spcBef>
              <a:spcAft>
                <a:spcPts val="0"/>
              </a:spcAft>
              <a:buNone/>
            </a:pPr>
            <a:r>
              <a:rPr lang="en-US" sz="3000">
                <a:solidFill>
                  <a:schemeClr val="dk1"/>
                </a:solidFill>
                <a:latin typeface="Roboto"/>
                <a:ea typeface="Roboto"/>
                <a:cs typeface="Roboto"/>
                <a:sym typeface="Roboto"/>
              </a:rPr>
              <a:t>人工知能の認知的状態</a:t>
            </a:r>
            <a:endParaRPr sz="3000">
              <a:solidFill>
                <a:schemeClr val="dk1"/>
              </a:solidFill>
              <a:latin typeface="Roboto"/>
              <a:ea typeface="Roboto"/>
              <a:cs typeface="Roboto"/>
              <a:sym typeface="Roboto"/>
            </a:endParaRPr>
          </a:p>
        </p:txBody>
      </p:sp>
      <p:sp>
        <p:nvSpPr>
          <p:cNvPr id="541" name="Google Shape;541;p84"/>
          <p:cNvSpPr/>
          <p:nvPr/>
        </p:nvSpPr>
        <p:spPr>
          <a:xfrm>
            <a:off x="8492225" y="6506575"/>
            <a:ext cx="4035900" cy="979500"/>
          </a:xfrm>
          <a:prstGeom prst="roundRect">
            <a:avLst>
              <a:gd fmla="val 16667" name="adj"/>
            </a:avLst>
          </a:prstGeom>
          <a:solidFill>
            <a:srgbClr val="FFE599"/>
          </a:solidFill>
          <a:ln cap="flat" cmpd="sng" w="9525">
            <a:solidFill>
              <a:srgbClr val="249C90"/>
            </a:solidFill>
            <a:prstDash val="solid"/>
            <a:round/>
            <a:headEnd len="sm" w="sm" type="none"/>
            <a:tailEnd len="sm" w="sm" type="none"/>
          </a:ln>
        </p:spPr>
        <p:txBody>
          <a:bodyPr anchorCtr="0" anchor="ctr" bIns="130025" lIns="130025" spcFirstLastPara="1" rIns="130025" wrap="square" tIns="130025">
            <a:noAutofit/>
          </a:bodyPr>
          <a:lstStyle/>
          <a:p>
            <a:pPr indent="0" lvl="0" marL="0" rtl="0" algn="l">
              <a:spcBef>
                <a:spcPts val="0"/>
              </a:spcBef>
              <a:spcAft>
                <a:spcPts val="0"/>
              </a:spcAft>
              <a:buNone/>
            </a:pPr>
            <a:r>
              <a:rPr lang="en-US" sz="3000">
                <a:solidFill>
                  <a:schemeClr val="dk1"/>
                </a:solidFill>
                <a:latin typeface="Roboto"/>
                <a:ea typeface="Roboto"/>
                <a:cs typeface="Roboto"/>
                <a:sym typeface="Roboto"/>
              </a:rPr>
              <a:t>対象となる分野</a:t>
            </a:r>
            <a:endParaRPr sz="3000">
              <a:solidFill>
                <a:schemeClr val="dk1"/>
              </a:solidFill>
              <a:latin typeface="Roboto"/>
              <a:ea typeface="Roboto"/>
              <a:cs typeface="Roboto"/>
              <a:sym typeface="Roboto"/>
            </a:endParaRPr>
          </a:p>
        </p:txBody>
      </p:sp>
      <p:cxnSp>
        <p:nvCxnSpPr>
          <p:cNvPr id="542" name="Google Shape;542;p84"/>
          <p:cNvCxnSpPr/>
          <p:nvPr/>
        </p:nvCxnSpPr>
        <p:spPr>
          <a:xfrm>
            <a:off x="7510963" y="6425300"/>
            <a:ext cx="906900" cy="630600"/>
          </a:xfrm>
          <a:prstGeom prst="bentConnector3">
            <a:avLst>
              <a:gd fmla="val 50000" name="adj1"/>
            </a:avLst>
          </a:prstGeom>
          <a:noFill/>
          <a:ln cap="flat" cmpd="sng" w="38100">
            <a:solidFill>
              <a:schemeClr val="dk1"/>
            </a:solidFill>
            <a:prstDash val="solid"/>
            <a:round/>
            <a:headEnd len="sm" w="sm" type="none"/>
            <a:tailEnd len="sm" w="sm" type="none"/>
          </a:ln>
        </p:spPr>
      </p:cxnSp>
      <p:cxnSp>
        <p:nvCxnSpPr>
          <p:cNvPr id="543" name="Google Shape;543;p84"/>
          <p:cNvCxnSpPr>
            <a:stCxn id="540" idx="1"/>
            <a:endCxn id="536" idx="3"/>
          </p:cNvCxnSpPr>
          <p:nvPr/>
        </p:nvCxnSpPr>
        <p:spPr>
          <a:xfrm flipH="1">
            <a:off x="7436500" y="5658775"/>
            <a:ext cx="1055700" cy="759600"/>
          </a:xfrm>
          <a:prstGeom prst="bentConnector3">
            <a:avLst>
              <a:gd fmla="val 49994" name="adj1"/>
            </a:avLst>
          </a:prstGeom>
          <a:noFill/>
          <a:ln cap="flat" cmpd="sng" w="38100">
            <a:solidFill>
              <a:schemeClr val="dk1"/>
            </a:solidFill>
            <a:prstDash val="solid"/>
            <a:round/>
            <a:headEnd len="sm" w="sm" type="none"/>
            <a:tailEnd len="sm" w="sm" type="none"/>
          </a:ln>
        </p:spPr>
      </p:cxnSp>
      <p:cxnSp>
        <p:nvCxnSpPr>
          <p:cNvPr id="544" name="Google Shape;544;p84"/>
          <p:cNvCxnSpPr>
            <a:endCxn id="539" idx="1"/>
          </p:cNvCxnSpPr>
          <p:nvPr/>
        </p:nvCxnSpPr>
        <p:spPr>
          <a:xfrm flipH="1" rot="-5400000">
            <a:off x="7501300" y="7502775"/>
            <a:ext cx="1468200" cy="513600"/>
          </a:xfrm>
          <a:prstGeom prst="bentConnector2">
            <a:avLst/>
          </a:prstGeom>
          <a:noFill/>
          <a:ln cap="flat" cmpd="sng" w="38100">
            <a:solidFill>
              <a:schemeClr val="dk1"/>
            </a:solidFill>
            <a:prstDash val="solid"/>
            <a:round/>
            <a:headEnd len="med" w="med" type="none"/>
            <a:tailEnd len="med" w="med" type="none"/>
          </a:ln>
        </p:spPr>
      </p:cxnSp>
      <p:sp>
        <p:nvSpPr>
          <p:cNvPr id="545" name="Google Shape;545;p84"/>
          <p:cNvSpPr/>
          <p:nvPr/>
        </p:nvSpPr>
        <p:spPr>
          <a:xfrm>
            <a:off x="3830450" y="2892500"/>
            <a:ext cx="4035900" cy="1867800"/>
          </a:xfrm>
          <a:prstGeom prst="rect">
            <a:avLst/>
          </a:prstGeom>
          <a:no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85"/>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15000"/>
              </a:lnSpc>
              <a:spcBef>
                <a:spcPts val="3200"/>
              </a:spcBef>
              <a:spcAft>
                <a:spcPts val="3200"/>
              </a:spcAft>
              <a:buClr>
                <a:schemeClr val="dk1"/>
              </a:buClr>
              <a:buSzPts val="1100"/>
              <a:buFont typeface="Arial"/>
              <a:buNone/>
            </a:pPr>
            <a:r>
              <a:rPr b="1" lang="en-US" sz="7000"/>
              <a:t>人工知能の</a:t>
            </a:r>
            <a:r>
              <a:rPr b="1" lang="en-US" sz="7000"/>
              <a:t>定義</a:t>
            </a:r>
            <a:endParaRPr b="1" sz="7000"/>
          </a:p>
        </p:txBody>
      </p:sp>
      <p:sp>
        <p:nvSpPr>
          <p:cNvPr id="551" name="Google Shape;551;p85"/>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86"/>
          <p:cNvSpPr txBox="1"/>
          <p:nvPr>
            <p:ph type="title"/>
          </p:nvPr>
        </p:nvSpPr>
        <p:spPr>
          <a:xfrm>
            <a:off x="3995600" y="111025"/>
            <a:ext cx="5420700" cy="1266300"/>
          </a:xfrm>
          <a:prstGeom prst="rect">
            <a:avLst/>
          </a:prstGeom>
          <a:noFill/>
          <a:ln cap="flat" cmpd="sng" w="9525">
            <a:solidFill>
              <a:schemeClr val="accent5"/>
            </a:solidFill>
            <a:prstDash val="solid"/>
            <a:round/>
            <a:headEnd len="sm" w="sm" type="none"/>
            <a:tailEnd len="sm" w="sm" type="none"/>
          </a:ln>
        </p:spPr>
        <p:txBody>
          <a:bodyPr anchorCtr="0" anchor="ctr" bIns="50800" lIns="50800" spcFirstLastPara="1" rIns="50800" wrap="square" tIns="50800">
            <a:normAutofit/>
          </a:bodyPr>
          <a:lstStyle/>
          <a:p>
            <a:pPr indent="0" lvl="0" marL="0" rtl="0" algn="ctr">
              <a:lnSpc>
                <a:spcPct val="100000"/>
              </a:lnSpc>
              <a:spcBef>
                <a:spcPts val="0"/>
              </a:spcBef>
              <a:spcAft>
                <a:spcPts val="0"/>
              </a:spcAft>
              <a:buClr>
                <a:srgbClr val="C63024"/>
              </a:buClr>
              <a:buSzPts val="6400"/>
              <a:buFont typeface="Arial"/>
              <a:buNone/>
            </a:pPr>
            <a:r>
              <a:rPr b="0" lang="en-US">
                <a:solidFill>
                  <a:schemeClr val="accent5"/>
                </a:solidFill>
              </a:rPr>
              <a:t>ペーア</a:t>
            </a:r>
            <a:endParaRPr b="0">
              <a:solidFill>
                <a:schemeClr val="accent5"/>
              </a:solidFill>
            </a:endParaRPr>
          </a:p>
        </p:txBody>
      </p:sp>
      <p:sp>
        <p:nvSpPr>
          <p:cNvPr id="557" name="Google Shape;557;p86"/>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558" name="Google Shape;558;p86"/>
          <p:cNvSpPr txBox="1"/>
          <p:nvPr/>
        </p:nvSpPr>
        <p:spPr>
          <a:xfrm>
            <a:off x="619375" y="2210700"/>
            <a:ext cx="11750100" cy="6767700"/>
          </a:xfrm>
          <a:prstGeom prst="rect">
            <a:avLst/>
          </a:prstGeom>
          <a:noFill/>
          <a:ln>
            <a:noFill/>
          </a:ln>
        </p:spPr>
        <p:txBody>
          <a:bodyPr anchorCtr="0" anchor="t" bIns="50800" lIns="50800" spcFirstLastPara="1" rIns="50800" wrap="square" tIns="50800">
            <a:normAutofit/>
          </a:bodyPr>
          <a:lstStyle/>
          <a:p>
            <a:pPr indent="0" lvl="0" marL="0" marR="0" rtl="0" algn="l">
              <a:lnSpc>
                <a:spcPct val="150000"/>
              </a:lnSpc>
              <a:spcBef>
                <a:spcPts val="2500"/>
              </a:spcBef>
              <a:spcAft>
                <a:spcPts val="0"/>
              </a:spcAft>
              <a:buClr>
                <a:schemeClr val="dk1"/>
              </a:buClr>
              <a:buSzPts val="688"/>
              <a:buFont typeface="Arial"/>
              <a:buNone/>
            </a:pPr>
            <a:r>
              <a:t/>
            </a:r>
            <a:endParaRPr sz="1275"/>
          </a:p>
        </p:txBody>
      </p:sp>
      <p:pic>
        <p:nvPicPr>
          <p:cNvPr id="559" name="Google Shape;559;p86"/>
          <p:cNvPicPr preferRelativeResize="0"/>
          <p:nvPr/>
        </p:nvPicPr>
        <p:blipFill>
          <a:blip r:embed="rId3">
            <a:alphaModFix/>
          </a:blip>
          <a:stretch>
            <a:fillRect/>
          </a:stretch>
        </p:blipFill>
        <p:spPr>
          <a:xfrm>
            <a:off x="394200" y="3692875"/>
            <a:ext cx="3526300" cy="3038699"/>
          </a:xfrm>
          <a:prstGeom prst="rect">
            <a:avLst/>
          </a:prstGeom>
          <a:noFill/>
          <a:ln>
            <a:noFill/>
          </a:ln>
        </p:spPr>
      </p:pic>
      <p:sp>
        <p:nvSpPr>
          <p:cNvPr id="560" name="Google Shape;560;p86"/>
          <p:cNvSpPr txBox="1"/>
          <p:nvPr>
            <p:ph type="title"/>
          </p:nvPr>
        </p:nvSpPr>
        <p:spPr>
          <a:xfrm>
            <a:off x="3920500" y="3692875"/>
            <a:ext cx="9097200" cy="3038700"/>
          </a:xfrm>
          <a:prstGeom prst="rect">
            <a:avLst/>
          </a:prstGeom>
          <a:noFill/>
          <a:ln cap="flat" cmpd="sng" w="9525">
            <a:solidFill>
              <a:schemeClr val="dk1"/>
            </a:solidFill>
            <a:prstDash val="solid"/>
            <a:round/>
            <a:headEnd len="sm" w="sm" type="none"/>
            <a:tailEnd len="sm" w="sm" type="none"/>
          </a:ln>
        </p:spPr>
        <p:txBody>
          <a:bodyPr anchorCtr="0" anchor="ctr" bIns="50800" lIns="50800" spcFirstLastPara="1" rIns="50800" wrap="square" tIns="50800">
            <a:normAutofit/>
          </a:bodyPr>
          <a:lstStyle/>
          <a:p>
            <a:pPr indent="0" lvl="0" marL="0" rtl="0" algn="l">
              <a:lnSpc>
                <a:spcPct val="150000"/>
              </a:lnSpc>
              <a:spcBef>
                <a:spcPts val="0"/>
              </a:spcBef>
              <a:spcAft>
                <a:spcPts val="0"/>
              </a:spcAft>
              <a:buClr>
                <a:srgbClr val="C63024"/>
              </a:buClr>
              <a:buSzPts val="5760"/>
              <a:buFont typeface="Arial"/>
              <a:buNone/>
            </a:pPr>
            <a:r>
              <a:rPr b="0" lang="en-US" sz="3140">
                <a:solidFill>
                  <a:schemeClr val="dk1"/>
                </a:solidFill>
              </a:rPr>
              <a:t>★ 漢字の読み方とカタカナ語を思い出しながら、　 文章を読んでみよう！！</a:t>
            </a:r>
            <a:endParaRPr b="0" sz="3140">
              <a:solidFill>
                <a:schemeClr val="dk1"/>
              </a:solidFill>
            </a:endParaRPr>
          </a:p>
          <a:p>
            <a:pPr indent="0" lvl="0" marL="0" rtl="0" algn="l">
              <a:lnSpc>
                <a:spcPct val="150000"/>
              </a:lnSpc>
              <a:spcBef>
                <a:spcPts val="0"/>
              </a:spcBef>
              <a:spcAft>
                <a:spcPts val="0"/>
              </a:spcAft>
              <a:buClr>
                <a:srgbClr val="C63024"/>
              </a:buClr>
              <a:buSzPts val="5760"/>
              <a:buFont typeface="Arial"/>
              <a:buNone/>
            </a:pPr>
            <a:r>
              <a:rPr b="0" lang="en-US" sz="3140">
                <a:solidFill>
                  <a:schemeClr val="dk1"/>
                </a:solidFill>
              </a:rPr>
              <a:t>★ 友達と一緒にベトナム語に翻訳してみよう！</a:t>
            </a:r>
            <a:endParaRPr b="0" sz="3140">
              <a:solidFill>
                <a:schemeClr val="dk1"/>
              </a:solidFill>
            </a:endParaRPr>
          </a:p>
        </p:txBody>
      </p:sp>
      <p:sp>
        <p:nvSpPr>
          <p:cNvPr id="561" name="Google Shape;561;p86"/>
          <p:cNvSpPr txBox="1"/>
          <p:nvPr>
            <p:ph type="title"/>
          </p:nvPr>
        </p:nvSpPr>
        <p:spPr>
          <a:xfrm>
            <a:off x="5589850" y="6991650"/>
            <a:ext cx="6370200" cy="2337000"/>
          </a:xfrm>
          <a:prstGeom prst="rect">
            <a:avLst/>
          </a:prstGeom>
          <a:noFill/>
          <a:ln cap="flat" cmpd="sng" w="9525">
            <a:solidFill>
              <a:srgbClr val="1B331B"/>
            </a:solidFill>
            <a:prstDash val="solid"/>
            <a:round/>
            <a:headEnd len="sm" w="sm" type="none"/>
            <a:tailEnd len="sm" w="sm" type="none"/>
          </a:ln>
        </p:spPr>
        <p:txBody>
          <a:bodyPr anchorCtr="0" anchor="ctr" bIns="50800" lIns="50800" spcFirstLastPara="1" rIns="50800" wrap="square" tIns="50800">
            <a:normAutofit/>
          </a:bodyPr>
          <a:lstStyle/>
          <a:p>
            <a:pPr indent="0" lvl="0" marL="0" rtl="0" algn="l">
              <a:lnSpc>
                <a:spcPct val="115000"/>
              </a:lnSpc>
              <a:spcBef>
                <a:spcPts val="0"/>
              </a:spcBef>
              <a:spcAft>
                <a:spcPts val="0"/>
              </a:spcAft>
              <a:buClr>
                <a:schemeClr val="dk1"/>
              </a:buClr>
              <a:buSzPts val="1100"/>
              <a:buFont typeface="Arial"/>
              <a:buNone/>
            </a:pPr>
            <a:r>
              <a:rPr b="0" lang="en-US" sz="3200">
                <a:solidFill>
                  <a:schemeClr val="dk1"/>
                </a:solidFill>
                <a:latin typeface="HiraKakuProN-W3"/>
                <a:ea typeface="HiraKakuProN-W3"/>
                <a:cs typeface="HiraKakuProN-W3"/>
                <a:sym typeface="HiraKakuProN-W3"/>
              </a:rPr>
              <a:t>✅ 時間：8分</a:t>
            </a:r>
            <a:endParaRPr b="0" sz="3200">
              <a:solidFill>
                <a:schemeClr val="dk1"/>
              </a:solidFill>
              <a:latin typeface="HiraKakuProN-W3"/>
              <a:ea typeface="HiraKakuProN-W3"/>
              <a:cs typeface="HiraKakuProN-W3"/>
              <a:sym typeface="HiraKakuProN-W3"/>
            </a:endParaRPr>
          </a:p>
          <a:p>
            <a:pPr indent="0" lvl="0" marL="0" rtl="0" algn="l">
              <a:lnSpc>
                <a:spcPct val="115000"/>
              </a:lnSpc>
              <a:spcBef>
                <a:spcPts val="0"/>
              </a:spcBef>
              <a:spcAft>
                <a:spcPts val="0"/>
              </a:spcAft>
              <a:buClr>
                <a:schemeClr val="dk1"/>
              </a:buClr>
              <a:buSzPts val="1100"/>
              <a:buFont typeface="Arial"/>
              <a:buNone/>
            </a:pPr>
            <a:r>
              <a:rPr b="0" lang="en-US" sz="3200">
                <a:solidFill>
                  <a:schemeClr val="dk1"/>
                </a:solidFill>
                <a:latin typeface="HiraKakuProN-W3"/>
                <a:ea typeface="HiraKakuProN-W3"/>
                <a:cs typeface="HiraKakuProN-W3"/>
                <a:sym typeface="HiraKakuProN-W3"/>
              </a:rPr>
              <a:t>✅ 大きい声で発表する</a:t>
            </a:r>
            <a:endParaRPr b="0" sz="3200">
              <a:solidFill>
                <a:schemeClr val="dk1"/>
              </a:solidFill>
              <a:latin typeface="HiraKakuProN-W3"/>
              <a:ea typeface="HiraKakuProN-W3"/>
              <a:cs typeface="HiraKakuProN-W3"/>
              <a:sym typeface="HiraKakuProN-W3"/>
            </a:endParaRPr>
          </a:p>
          <a:p>
            <a:pPr indent="0" lvl="0" marL="0" rtl="0" algn="l">
              <a:lnSpc>
                <a:spcPct val="115000"/>
              </a:lnSpc>
              <a:spcBef>
                <a:spcPts val="0"/>
              </a:spcBef>
              <a:spcAft>
                <a:spcPts val="0"/>
              </a:spcAft>
              <a:buNone/>
            </a:pPr>
            <a:r>
              <a:rPr b="0" lang="en-US" sz="3200">
                <a:solidFill>
                  <a:schemeClr val="dk1"/>
                </a:solidFill>
                <a:latin typeface="HiraKakuProN-W3"/>
                <a:ea typeface="HiraKakuProN-W3"/>
                <a:cs typeface="HiraKakuProN-W3"/>
                <a:sym typeface="HiraKakuProN-W3"/>
              </a:rPr>
              <a:t>✅ 友達と積極的に相談する</a:t>
            </a:r>
            <a:endParaRPr b="0" sz="3600">
              <a:solidFill>
                <a:schemeClr val="dk1"/>
              </a:solidFill>
            </a:endParaRPr>
          </a:p>
        </p:txBody>
      </p:sp>
      <p:sp>
        <p:nvSpPr>
          <p:cNvPr id="562" name="Google Shape;562;p86"/>
          <p:cNvSpPr txBox="1"/>
          <p:nvPr/>
        </p:nvSpPr>
        <p:spPr>
          <a:xfrm>
            <a:off x="922250" y="2210700"/>
            <a:ext cx="11567400" cy="1354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600"/>
              <a:t>公開スライドの</a:t>
            </a:r>
            <a:r>
              <a:rPr b="1" lang="en-US" sz="4000">
                <a:solidFill>
                  <a:schemeClr val="accent5"/>
                </a:solidFill>
              </a:rPr>
              <a:t>23</a:t>
            </a:r>
            <a:r>
              <a:rPr b="1" lang="en-US" sz="4000">
                <a:solidFill>
                  <a:schemeClr val="accent5"/>
                </a:solidFill>
              </a:rPr>
              <a:t>〜29</a:t>
            </a:r>
            <a:r>
              <a:rPr b="1" lang="en-US" sz="3600"/>
              <a:t>ページを開き確認してください</a:t>
            </a:r>
            <a:endParaRPr b="1" sz="3600"/>
          </a:p>
          <a:p>
            <a:pPr indent="0" lvl="0" marL="0" rtl="0" algn="l">
              <a:spcBef>
                <a:spcPts val="0"/>
              </a:spcBef>
              <a:spcAft>
                <a:spcPts val="0"/>
              </a:spcAft>
              <a:buNone/>
            </a:pPr>
            <a:r>
              <a:rPr b="1" lang="en-US" sz="3600"/>
              <a:t>　　　　　　　</a:t>
            </a:r>
            <a:endParaRPr b="1" sz="4000">
              <a:solidFill>
                <a:schemeClr val="accent5"/>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87"/>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a:t>‹#›</a:t>
            </a:fld>
            <a:endParaRPr/>
          </a:p>
        </p:txBody>
      </p:sp>
      <p:sp>
        <p:nvSpPr>
          <p:cNvPr id="568" name="Google Shape;568;p87"/>
          <p:cNvSpPr txBox="1"/>
          <p:nvPr>
            <p:ph type="title"/>
          </p:nvPr>
        </p:nvSpPr>
        <p:spPr>
          <a:xfrm>
            <a:off x="1270000" y="111017"/>
            <a:ext cx="11099700" cy="1934400"/>
          </a:xfrm>
          <a:prstGeom prst="rect">
            <a:avLst/>
          </a:prstGeom>
          <a:noFill/>
          <a:ln>
            <a:noFill/>
          </a:ln>
        </p:spPr>
        <p:txBody>
          <a:bodyPr anchorCtr="0" anchor="ctr" bIns="50800" lIns="50800" spcFirstLastPara="1" rIns="50800" wrap="square" tIns="50800">
            <a:normAutofit/>
          </a:bodyPr>
          <a:lstStyle/>
          <a:p>
            <a:pPr indent="0" lvl="0" marL="0" rtl="0" algn="l">
              <a:lnSpc>
                <a:spcPct val="100000"/>
              </a:lnSpc>
              <a:spcBef>
                <a:spcPts val="0"/>
              </a:spcBef>
              <a:spcAft>
                <a:spcPts val="0"/>
              </a:spcAft>
              <a:buClr>
                <a:srgbClr val="C63024"/>
              </a:buClr>
              <a:buSzPts val="6400"/>
              <a:buFont typeface="Arial"/>
              <a:buNone/>
            </a:pPr>
            <a:r>
              <a:rPr lang="en-US"/>
              <a:t>新しい言葉を読もう</a:t>
            </a:r>
            <a:endParaRPr/>
          </a:p>
        </p:txBody>
      </p:sp>
      <p:graphicFrame>
        <p:nvGraphicFramePr>
          <p:cNvPr id="569" name="Google Shape;569;p87"/>
          <p:cNvGraphicFramePr/>
          <p:nvPr/>
        </p:nvGraphicFramePr>
        <p:xfrm>
          <a:off x="590608" y="2196784"/>
          <a:ext cx="3000000" cy="3000000"/>
        </p:xfrm>
        <a:graphic>
          <a:graphicData uri="http://schemas.openxmlformats.org/drawingml/2006/table">
            <a:tbl>
              <a:tblPr>
                <a:noFill/>
                <a:tableStyleId>{5C107265-E625-4F87-8062-D8677AEDB2A1}</a:tableStyleId>
              </a:tblPr>
              <a:tblGrid>
                <a:gridCol w="1047650"/>
                <a:gridCol w="4512225"/>
                <a:gridCol w="6043875"/>
              </a:tblGrid>
              <a:tr h="604075">
                <a:tc>
                  <a:txBody>
                    <a:bodyPr/>
                    <a:lstStyle/>
                    <a:p>
                      <a:pPr indent="0" lvl="0" marL="0" marR="0" rtl="0" algn="ctr">
                        <a:lnSpc>
                          <a:spcPct val="100000"/>
                        </a:lnSpc>
                        <a:spcBef>
                          <a:spcPts val="0"/>
                        </a:spcBef>
                        <a:spcAft>
                          <a:spcPts val="0"/>
                        </a:spcAft>
                        <a:buClr>
                          <a:srgbClr val="000000"/>
                        </a:buClr>
                        <a:buSzPts val="3000"/>
                        <a:buFont typeface="Arial"/>
                        <a:buNone/>
                      </a:pPr>
                      <a:r>
                        <a:rPr b="1" lang="en-US" sz="3000"/>
                        <a:t>No. </a:t>
                      </a:r>
                      <a:endParaRPr b="1" sz="30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CFE2F3"/>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b="1" lang="en-US" sz="3000"/>
                        <a:t>新しい言葉</a:t>
                      </a:r>
                      <a:endParaRPr b="1" sz="30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10575">
                      <a:solidFill>
                        <a:srgbClr val="CCCCCC"/>
                      </a:solidFill>
                      <a:prstDash val="solid"/>
                      <a:round/>
                      <a:headEnd len="sm" w="sm" type="none"/>
                      <a:tailEnd len="sm" w="sm" type="none"/>
                    </a:lnB>
                    <a:solidFill>
                      <a:srgbClr val="CFE2F3"/>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b="1" lang="en-US" sz="3000"/>
                        <a:t>読み方</a:t>
                      </a:r>
                      <a:endParaRPr b="1" sz="30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CFE2F3"/>
                    </a:solidFill>
                  </a:tcPr>
                </a:tc>
              </a:tr>
              <a:tr h="604075">
                <a:tc>
                  <a:txBody>
                    <a:bodyPr/>
                    <a:lstStyle/>
                    <a:p>
                      <a:pPr indent="0" lvl="0" marL="228600" marR="0" rtl="0" algn="l">
                        <a:lnSpc>
                          <a:spcPct val="100000"/>
                        </a:lnSpc>
                        <a:spcBef>
                          <a:spcPts val="0"/>
                        </a:spcBef>
                        <a:spcAft>
                          <a:spcPts val="0"/>
                        </a:spcAft>
                        <a:buClr>
                          <a:srgbClr val="000000"/>
                        </a:buClr>
                        <a:buSzPts val="3000"/>
                        <a:buFont typeface="Arial"/>
                        <a:buNone/>
                      </a:pPr>
                      <a:r>
                        <a:rPr lang="en-US" sz="3000">
                          <a:latin typeface="ヒラギノ角ゴ ProN W3"/>
                          <a:ea typeface="ヒラギノ角ゴ ProN W3"/>
                          <a:cs typeface="ヒラギノ角ゴ ProN W3"/>
                          <a:sym typeface="ヒラギノ角ゴ ProN W3"/>
                        </a:rPr>
                        <a:t> 1</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人工知能</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2</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登場する</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604075">
                <a:tc>
                  <a:txBody>
                    <a:bodyPr/>
                    <a:lstStyle/>
                    <a:p>
                      <a:pPr indent="0" lvl="0" marL="0" marR="0" rtl="0" algn="l">
                        <a:lnSpc>
                          <a:spcPct val="100000"/>
                        </a:lnSpc>
                        <a:spcBef>
                          <a:spcPts val="0"/>
                        </a:spcBef>
                        <a:spcAft>
                          <a:spcPts val="0"/>
                        </a:spcAft>
                        <a:buNone/>
                      </a:pPr>
                      <a:r>
                        <a:rPr lang="en-US" sz="3000">
                          <a:latin typeface="ヒラギノ角ゴ ProN W3"/>
                          <a:ea typeface="ヒラギノ角ゴ ProN W3"/>
                          <a:cs typeface="ヒラギノ角ゴ ProN W3"/>
                          <a:sym typeface="ヒラギノ角ゴ ProN W3"/>
                        </a:rPr>
                        <a:t>　3</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知的な情報</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4</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処理する</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604075">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   5</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議論</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6</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半世紀以上</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604075">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   7</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経過する</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8</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基準</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604075">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   9</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投げかける</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10</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問いに答える</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88"/>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a:t>‹#›</a:t>
            </a:fld>
            <a:endParaRPr/>
          </a:p>
        </p:txBody>
      </p:sp>
      <p:sp>
        <p:nvSpPr>
          <p:cNvPr id="575" name="Google Shape;575;p88"/>
          <p:cNvSpPr txBox="1"/>
          <p:nvPr>
            <p:ph type="title"/>
          </p:nvPr>
        </p:nvSpPr>
        <p:spPr>
          <a:xfrm>
            <a:off x="1270000" y="111017"/>
            <a:ext cx="11099700" cy="1934400"/>
          </a:xfrm>
          <a:prstGeom prst="rect">
            <a:avLst/>
          </a:prstGeom>
          <a:noFill/>
          <a:ln>
            <a:noFill/>
          </a:ln>
        </p:spPr>
        <p:txBody>
          <a:bodyPr anchorCtr="0" anchor="ctr" bIns="50800" lIns="50800" spcFirstLastPara="1" rIns="50800" wrap="square" tIns="50800">
            <a:normAutofit/>
          </a:bodyPr>
          <a:lstStyle/>
          <a:p>
            <a:pPr indent="0" lvl="0" marL="0" rtl="0" algn="l">
              <a:lnSpc>
                <a:spcPct val="100000"/>
              </a:lnSpc>
              <a:spcBef>
                <a:spcPts val="0"/>
              </a:spcBef>
              <a:spcAft>
                <a:spcPts val="0"/>
              </a:spcAft>
              <a:buClr>
                <a:srgbClr val="C63024"/>
              </a:buClr>
              <a:buSzPts val="6400"/>
              <a:buFont typeface="Arial"/>
              <a:buNone/>
            </a:pPr>
            <a:r>
              <a:rPr lang="en-US"/>
              <a:t>新しい言葉を読もう</a:t>
            </a:r>
            <a:endParaRPr/>
          </a:p>
        </p:txBody>
      </p:sp>
      <p:graphicFrame>
        <p:nvGraphicFramePr>
          <p:cNvPr id="576" name="Google Shape;576;p88"/>
          <p:cNvGraphicFramePr/>
          <p:nvPr/>
        </p:nvGraphicFramePr>
        <p:xfrm>
          <a:off x="590608" y="2196784"/>
          <a:ext cx="3000000" cy="3000000"/>
        </p:xfrm>
        <a:graphic>
          <a:graphicData uri="http://schemas.openxmlformats.org/drawingml/2006/table">
            <a:tbl>
              <a:tblPr>
                <a:noFill/>
                <a:tableStyleId>{5C107265-E625-4F87-8062-D8677AEDB2A1}</a:tableStyleId>
              </a:tblPr>
              <a:tblGrid>
                <a:gridCol w="1047650"/>
                <a:gridCol w="4512225"/>
                <a:gridCol w="6043875"/>
              </a:tblGrid>
              <a:tr h="604075">
                <a:tc>
                  <a:txBody>
                    <a:bodyPr/>
                    <a:lstStyle/>
                    <a:p>
                      <a:pPr indent="0" lvl="0" marL="0" marR="0" rtl="0" algn="ctr">
                        <a:lnSpc>
                          <a:spcPct val="100000"/>
                        </a:lnSpc>
                        <a:spcBef>
                          <a:spcPts val="0"/>
                        </a:spcBef>
                        <a:spcAft>
                          <a:spcPts val="0"/>
                        </a:spcAft>
                        <a:buClr>
                          <a:srgbClr val="000000"/>
                        </a:buClr>
                        <a:buSzPts val="3000"/>
                        <a:buFont typeface="Arial"/>
                        <a:buNone/>
                      </a:pPr>
                      <a:r>
                        <a:rPr b="1" lang="en-US" sz="3000"/>
                        <a:t>No. </a:t>
                      </a:r>
                      <a:endParaRPr b="1" sz="30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CFE2F3"/>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b="1" lang="en-US" sz="3000"/>
                        <a:t>新しい言葉</a:t>
                      </a:r>
                      <a:endParaRPr b="1" sz="30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10575">
                      <a:solidFill>
                        <a:srgbClr val="CCCCCC"/>
                      </a:solidFill>
                      <a:prstDash val="solid"/>
                      <a:round/>
                      <a:headEnd len="sm" w="sm" type="none"/>
                      <a:tailEnd len="sm" w="sm" type="none"/>
                    </a:lnB>
                    <a:solidFill>
                      <a:srgbClr val="CFE2F3"/>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b="1" lang="en-US" sz="3000"/>
                        <a:t>読み方</a:t>
                      </a:r>
                      <a:endParaRPr b="1" sz="30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CFE2F3"/>
                    </a:solidFill>
                  </a:tcPr>
                </a:tc>
              </a:tr>
              <a:tr h="604075">
                <a:tc>
                  <a:txBody>
                    <a:bodyPr/>
                    <a:lstStyle/>
                    <a:p>
                      <a:pPr indent="0" lvl="0" marL="228600" marR="0" rtl="0" algn="l">
                        <a:lnSpc>
                          <a:spcPct val="100000"/>
                        </a:lnSpc>
                        <a:spcBef>
                          <a:spcPts val="0"/>
                        </a:spcBef>
                        <a:spcAft>
                          <a:spcPts val="0"/>
                        </a:spcAft>
                        <a:buClr>
                          <a:srgbClr val="000000"/>
                        </a:buClr>
                        <a:buSzPts val="3000"/>
                        <a:buFont typeface="Arial"/>
                        <a:buNone/>
                      </a:pPr>
                      <a:r>
                        <a:rPr lang="en-US" sz="3000">
                          <a:latin typeface="ヒラギノ角ゴ ProN W3"/>
                          <a:ea typeface="ヒラギノ角ゴ ProN W3"/>
                          <a:cs typeface="ヒラギノ角ゴ ProN W3"/>
                          <a:sym typeface="ヒラギノ角ゴ ProN W3"/>
                        </a:rPr>
                        <a:t>11</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事実</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1</a:t>
                      </a:r>
                      <a:r>
                        <a:rPr lang="en-US" sz="3000">
                          <a:latin typeface="ヒラギノ角ゴ ProN W3"/>
                          <a:ea typeface="ヒラギノ角ゴ ProN W3"/>
                          <a:cs typeface="ヒラギノ角ゴ ProN W3"/>
                          <a:sym typeface="ヒラギノ角ゴ ProN W3"/>
                        </a:rPr>
                        <a:t>2</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第一線</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604075">
                <a:tc>
                  <a:txBody>
                    <a:bodyPr/>
                    <a:lstStyle/>
                    <a:p>
                      <a:pPr indent="0" lvl="0" marL="0" marR="0" rtl="0" algn="l">
                        <a:lnSpc>
                          <a:spcPct val="100000"/>
                        </a:lnSpc>
                        <a:spcBef>
                          <a:spcPts val="0"/>
                        </a:spcBef>
                        <a:spcAft>
                          <a:spcPts val="0"/>
                        </a:spcAft>
                        <a:buNone/>
                      </a:pPr>
                      <a:r>
                        <a:rPr lang="en-US" sz="3000">
                          <a:latin typeface="ヒラギノ角ゴ ProN W3"/>
                          <a:ea typeface="ヒラギノ角ゴ ProN W3"/>
                          <a:cs typeface="ヒラギノ角ゴ ProN W3"/>
                          <a:sym typeface="ヒラギノ角ゴ ProN W3"/>
                        </a:rPr>
                        <a:t>  </a:t>
                      </a:r>
                      <a:r>
                        <a:rPr lang="en-US" sz="3000">
                          <a:latin typeface="ヒラギノ角ゴ ProN W3"/>
                          <a:ea typeface="ヒラギノ角ゴ ProN W3"/>
                          <a:cs typeface="ヒラギノ角ゴ ProN W3"/>
                          <a:sym typeface="ヒラギノ角ゴ ProN W3"/>
                        </a:rPr>
                        <a:t>13</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活躍する</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1</a:t>
                      </a:r>
                      <a:r>
                        <a:rPr lang="en-US" sz="3000">
                          <a:latin typeface="ヒラギノ角ゴ ProN W3"/>
                          <a:ea typeface="ヒラギノ角ゴ ProN W3"/>
                          <a:cs typeface="ヒラギノ角ゴ ProN W3"/>
                          <a:sym typeface="ヒラギノ角ゴ ProN W3"/>
                        </a:rPr>
                        <a:t>4</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定まる</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604075">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  15</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現状</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1</a:t>
                      </a:r>
                      <a:r>
                        <a:rPr lang="en-US" sz="3000">
                          <a:latin typeface="ヒラギノ角ゴ ProN W3"/>
                          <a:ea typeface="ヒラギノ角ゴ ProN W3"/>
                          <a:cs typeface="ヒラギノ角ゴ ProN W3"/>
                          <a:sym typeface="ヒラギノ角ゴ ProN W3"/>
                        </a:rPr>
                        <a:t>6</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rtl="0" algn="l">
                        <a:lnSpc>
                          <a:spcPct val="115000"/>
                        </a:lnSpc>
                        <a:spcBef>
                          <a:spcPts val="0"/>
                        </a:spcBef>
                        <a:spcAft>
                          <a:spcPts val="0"/>
                        </a:spcAft>
                        <a:buClr>
                          <a:schemeClr val="dk1"/>
                        </a:buClr>
                        <a:buSzPts val="1100"/>
                        <a:buFont typeface="Arial"/>
                        <a:buNone/>
                      </a:pPr>
                      <a:r>
                        <a:rPr lang="en-US" sz="3000">
                          <a:solidFill>
                            <a:schemeClr val="dk1"/>
                          </a:solidFill>
                          <a:latin typeface="ヒラギノ角ゴ ProN W3"/>
                          <a:ea typeface="ヒラギノ角ゴ ProN W3"/>
                          <a:cs typeface="ヒラギノ角ゴ ProN W3"/>
                          <a:sym typeface="ヒラギノ角ゴ ProN W3"/>
                        </a:rPr>
                        <a:t>定義付ける</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604075">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  17</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lnSpc>
                          <a:spcPct val="115000"/>
                        </a:lnSpc>
                        <a:spcBef>
                          <a:spcPts val="0"/>
                        </a:spcBef>
                        <a:spcAft>
                          <a:spcPts val="0"/>
                        </a:spcAft>
                        <a:buClr>
                          <a:schemeClr val="dk1"/>
                        </a:buClr>
                        <a:buSzPts val="1100"/>
                        <a:buFont typeface="Arial"/>
                        <a:buNone/>
                      </a:pPr>
                      <a:r>
                        <a:rPr lang="en-US" sz="3000">
                          <a:solidFill>
                            <a:schemeClr val="dk1"/>
                          </a:solidFill>
                          <a:latin typeface="ヒラギノ角ゴ ProN W3"/>
                          <a:ea typeface="ヒラギノ角ゴ ProN W3"/>
                          <a:cs typeface="ヒラギノ角ゴ ProN W3"/>
                          <a:sym typeface="ヒラギノ角ゴ ProN W3"/>
                        </a:rPr>
                        <a:t>用途</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1</a:t>
                      </a:r>
                      <a:r>
                        <a:rPr lang="en-US" sz="3000">
                          <a:latin typeface="ヒラギノ角ゴ ProN W3"/>
                          <a:ea typeface="ヒラギノ角ゴ ProN W3"/>
                          <a:cs typeface="ヒラギノ角ゴ ProN W3"/>
                          <a:sym typeface="ヒラギノ角ゴ ProN W3"/>
                        </a:rPr>
                        <a:t>8</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rtl="0" algn="l">
                        <a:lnSpc>
                          <a:spcPct val="115000"/>
                        </a:lnSpc>
                        <a:spcBef>
                          <a:spcPts val="0"/>
                        </a:spcBef>
                        <a:spcAft>
                          <a:spcPts val="0"/>
                        </a:spcAft>
                        <a:buClr>
                          <a:schemeClr val="dk1"/>
                        </a:buClr>
                        <a:buSzPts val="1100"/>
                        <a:buFont typeface="Arial"/>
                        <a:buNone/>
                      </a:pPr>
                      <a:r>
                        <a:rPr lang="en-US" sz="3000">
                          <a:solidFill>
                            <a:schemeClr val="dk1"/>
                          </a:solidFill>
                          <a:latin typeface="ヒラギノ角ゴ ProN W3"/>
                          <a:ea typeface="ヒラギノ角ゴ ProN W3"/>
                          <a:cs typeface="ヒラギノ角ゴ ProN W3"/>
                          <a:sym typeface="ヒラギノ角ゴ ProN W3"/>
                        </a:rPr>
                        <a:t>都度</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604075">
                <a:tc>
                  <a:txBody>
                    <a:bodyPr/>
                    <a:lstStyle/>
                    <a:p>
                      <a:pPr indent="0" lvl="0" marL="0" marR="0" rtl="0" algn="l">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  19</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lnSpc>
                          <a:spcPct val="115000"/>
                        </a:lnSpc>
                        <a:spcBef>
                          <a:spcPts val="0"/>
                        </a:spcBef>
                        <a:spcAft>
                          <a:spcPts val="0"/>
                        </a:spcAft>
                        <a:buClr>
                          <a:schemeClr val="dk1"/>
                        </a:buClr>
                        <a:buSzPts val="1100"/>
                        <a:buFont typeface="Arial"/>
                        <a:buNone/>
                      </a:pPr>
                      <a:r>
                        <a:rPr lang="en-US" sz="3000">
                          <a:solidFill>
                            <a:schemeClr val="dk1"/>
                          </a:solidFill>
                          <a:latin typeface="ヒラギノ角ゴ ProN W3"/>
                          <a:ea typeface="ヒラギノ角ゴ ProN W3"/>
                          <a:cs typeface="ヒラギノ角ゴ ProN W3"/>
                          <a:sym typeface="ヒラギノ角ゴ ProN W3"/>
                        </a:rPr>
                        <a:t>用語</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604075">
                <a:tc>
                  <a:txBody>
                    <a:bodyPr/>
                    <a:lstStyle/>
                    <a:p>
                      <a:pPr indent="0" lvl="0" marL="0" marR="0" rtl="0" algn="ctr">
                        <a:lnSpc>
                          <a:spcPct val="115000"/>
                        </a:lnSpc>
                        <a:spcBef>
                          <a:spcPts val="0"/>
                        </a:spcBef>
                        <a:spcAft>
                          <a:spcPts val="0"/>
                        </a:spcAft>
                        <a:buNone/>
                      </a:pPr>
                      <a:r>
                        <a:rPr lang="en-US" sz="3000">
                          <a:latin typeface="ヒラギノ角ゴ ProN W3"/>
                          <a:ea typeface="ヒラギノ角ゴ ProN W3"/>
                          <a:cs typeface="ヒラギノ角ゴ ProN W3"/>
                          <a:sym typeface="ヒラギノ角ゴ ProN W3"/>
                        </a:rPr>
                        <a:t>2</a:t>
                      </a:r>
                      <a:r>
                        <a:rPr lang="en-US" sz="3000">
                          <a:latin typeface="ヒラギノ角ゴ ProN W3"/>
                          <a:ea typeface="ヒラギノ角ゴ ProN W3"/>
                          <a:cs typeface="ヒラギノ角ゴ ProN W3"/>
                          <a:sym typeface="ヒラギノ角ゴ ProN W3"/>
                        </a:rPr>
                        <a:t>0</a:t>
                      </a:r>
                      <a:endParaRPr sz="30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rtl="0" algn="l">
                        <a:lnSpc>
                          <a:spcPct val="115000"/>
                        </a:lnSpc>
                        <a:spcBef>
                          <a:spcPts val="0"/>
                        </a:spcBef>
                        <a:spcAft>
                          <a:spcPts val="0"/>
                        </a:spcAft>
                        <a:buClr>
                          <a:schemeClr val="dk1"/>
                        </a:buClr>
                        <a:buSzPts val="1100"/>
                        <a:buFont typeface="Arial"/>
                        <a:buNone/>
                      </a:pPr>
                      <a:r>
                        <a:rPr lang="en-US" sz="3000">
                          <a:solidFill>
                            <a:schemeClr val="dk1"/>
                          </a:solidFill>
                          <a:latin typeface="ヒラギノ角ゴ ProN W3"/>
                          <a:ea typeface="ヒラギノ角ゴ ProN W3"/>
                          <a:cs typeface="ヒラギノ角ゴ ProN W3"/>
                          <a:sym typeface="ヒラギノ角ゴ ProN W3"/>
                        </a:rPr>
                        <a:t>生命</a:t>
                      </a:r>
                      <a:endParaRPr sz="30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89"/>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15000"/>
              </a:lnSpc>
              <a:spcBef>
                <a:spcPts val="3200"/>
              </a:spcBef>
              <a:spcAft>
                <a:spcPts val="3200"/>
              </a:spcAft>
              <a:buClr>
                <a:schemeClr val="dk1"/>
              </a:buClr>
              <a:buSzPts val="1100"/>
              <a:buFont typeface="Arial"/>
              <a:buNone/>
            </a:pPr>
            <a:r>
              <a:rPr b="1" lang="en-US" sz="7000"/>
              <a:t>翻訳してみよう！</a:t>
            </a:r>
            <a:endParaRPr b="1" sz="7000"/>
          </a:p>
        </p:txBody>
      </p:sp>
      <p:sp>
        <p:nvSpPr>
          <p:cNvPr id="582" name="Google Shape;582;p89"/>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90"/>
          <p:cNvSpPr txBox="1"/>
          <p:nvPr>
            <p:ph type="title"/>
          </p:nvPr>
        </p:nvSpPr>
        <p:spPr>
          <a:xfrm>
            <a:off x="746900" y="111025"/>
            <a:ext cx="11622900" cy="1934400"/>
          </a:xfrm>
          <a:prstGeom prst="rect">
            <a:avLst/>
          </a:prstGeom>
          <a:noFill/>
          <a:ln>
            <a:noFill/>
          </a:ln>
        </p:spPr>
        <p:txBody>
          <a:bodyPr anchorCtr="0" anchor="ctr" bIns="50800" lIns="50800" spcFirstLastPara="1" rIns="50800" wrap="square" tIns="50800">
            <a:normAutofit/>
          </a:bodyPr>
          <a:lstStyle/>
          <a:p>
            <a:pPr indent="0" lvl="0" marL="0" rtl="0" algn="l">
              <a:lnSpc>
                <a:spcPct val="115000"/>
              </a:lnSpc>
              <a:spcBef>
                <a:spcPts val="3200"/>
              </a:spcBef>
              <a:spcAft>
                <a:spcPts val="3200"/>
              </a:spcAft>
              <a:buClr>
                <a:schemeClr val="dk1"/>
              </a:buClr>
              <a:buSzPts val="1100"/>
              <a:buFont typeface="Arial"/>
              <a:buNone/>
            </a:pPr>
            <a:r>
              <a:rPr lang="en-US" sz="7000"/>
              <a:t>定義のあいまいな人工知能</a:t>
            </a:r>
            <a:endParaRPr sz="7000"/>
          </a:p>
        </p:txBody>
      </p:sp>
      <p:sp>
        <p:nvSpPr>
          <p:cNvPr id="588" name="Google Shape;588;p90"/>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
        <p:nvSpPr>
          <p:cNvPr id="589" name="Google Shape;589;p90"/>
          <p:cNvSpPr txBox="1"/>
          <p:nvPr/>
        </p:nvSpPr>
        <p:spPr>
          <a:xfrm>
            <a:off x="367400" y="2373000"/>
            <a:ext cx="12349800" cy="2634600"/>
          </a:xfrm>
          <a:prstGeom prst="rect">
            <a:avLst/>
          </a:prstGeom>
          <a:noFill/>
          <a:ln cap="flat" cmpd="sng" w="28575">
            <a:solidFill>
              <a:schemeClr val="accent5"/>
            </a:solidFill>
            <a:prstDash val="dot"/>
            <a:round/>
            <a:headEnd len="sm" w="sm" type="none"/>
            <a:tailEnd len="sm" w="sm" type="none"/>
          </a:ln>
        </p:spPr>
        <p:txBody>
          <a:bodyPr anchorCtr="0" anchor="t" bIns="50800" lIns="50800" spcFirstLastPara="1" rIns="50800" wrap="square" tIns="50800">
            <a:noAutofit/>
          </a:bodyPr>
          <a:lstStyle/>
          <a:p>
            <a:pPr indent="0" lvl="0" marL="0" marR="0" rtl="0" algn="l">
              <a:lnSpc>
                <a:spcPct val="115000"/>
              </a:lnSpc>
              <a:spcBef>
                <a:spcPts val="0"/>
              </a:spcBef>
              <a:spcAft>
                <a:spcPts val="0"/>
              </a:spcAft>
              <a:buClr>
                <a:schemeClr val="dk1"/>
              </a:buClr>
              <a:buSzPts val="1100"/>
              <a:buFont typeface="Arial"/>
              <a:buNone/>
            </a:pPr>
            <a:r>
              <a:rPr b="1" lang="en-US" sz="3000">
                <a:solidFill>
                  <a:schemeClr val="dk1"/>
                </a:solidFill>
              </a:rPr>
              <a:t>人工知能</a:t>
            </a:r>
            <a:r>
              <a:rPr lang="en-US" sz="3000">
                <a:solidFill>
                  <a:schemeClr val="dk1"/>
                </a:solidFill>
              </a:rPr>
              <a:t>という言葉が初めて登場したのは、1956年に行われた</a:t>
            </a:r>
            <a:br>
              <a:rPr lang="en-US" sz="3000">
                <a:solidFill>
                  <a:schemeClr val="dk1"/>
                </a:solidFill>
              </a:rPr>
            </a:br>
            <a:r>
              <a:rPr lang="en-US" sz="3000">
                <a:solidFill>
                  <a:schemeClr val="dk1"/>
                </a:solidFill>
              </a:rPr>
              <a:t>ダートマス会議です。この会議では、コンピュータに知的な情報処理をさせるため議論が交わされました。それから半世紀以上が経過した</a:t>
            </a:r>
            <a:br>
              <a:rPr lang="en-US" sz="3000">
                <a:solidFill>
                  <a:schemeClr val="dk1"/>
                </a:solidFill>
              </a:rPr>
            </a:br>
            <a:r>
              <a:rPr lang="en-US" sz="3000">
                <a:solidFill>
                  <a:schemeClr val="dk1"/>
                </a:solidFill>
              </a:rPr>
              <a:t>現在、人工知能はどう定義されているのでしょうか。</a:t>
            </a:r>
            <a:endParaRPr sz="3000">
              <a:solidFill>
                <a:schemeClr val="dk1"/>
              </a:solidFill>
            </a:endParaRPr>
          </a:p>
        </p:txBody>
      </p:sp>
      <p:sp>
        <p:nvSpPr>
          <p:cNvPr id="590" name="Google Shape;590;p90"/>
          <p:cNvSpPr txBox="1"/>
          <p:nvPr/>
        </p:nvSpPr>
        <p:spPr>
          <a:xfrm>
            <a:off x="143750" y="5250500"/>
            <a:ext cx="12717300" cy="615600"/>
          </a:xfrm>
          <a:prstGeom prst="rect">
            <a:avLst/>
          </a:prstGeom>
          <a:noFill/>
          <a:ln>
            <a:noFill/>
          </a:ln>
        </p:spPr>
        <p:txBody>
          <a:bodyPr anchorCtr="0" anchor="t" bIns="91425" lIns="91425" spcFirstLastPara="1" rIns="91425" wrap="square" tIns="91425">
            <a:spAutoFit/>
          </a:bodyPr>
          <a:lstStyle/>
          <a:p>
            <a:pPr indent="-406400" lvl="0" marL="457200" rtl="0" algn="just">
              <a:lnSpc>
                <a:spcPct val="115000"/>
              </a:lnSpc>
              <a:spcBef>
                <a:spcPts val="0"/>
              </a:spcBef>
              <a:spcAft>
                <a:spcPts val="0"/>
              </a:spcAft>
              <a:buClr>
                <a:schemeClr val="accent5"/>
              </a:buClr>
              <a:buSzPts val="2800"/>
              <a:buChar char="➔"/>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0"/>
                                        </p:tgtEl>
                                        <p:attrNameLst>
                                          <p:attrName>style.visibility</p:attrName>
                                        </p:attrNameLst>
                                      </p:cBhvr>
                                      <p:to>
                                        <p:strVal val="visible"/>
                                      </p:to>
                                    </p:set>
                                    <p:animEffect filter="fade" transition="in">
                                      <p:cBhvr>
                                        <p:cTn dur="1000"/>
                                        <p:tgtEl>
                                          <p:spTgt spid="5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91"/>
          <p:cNvSpPr txBox="1"/>
          <p:nvPr>
            <p:ph type="title"/>
          </p:nvPr>
        </p:nvSpPr>
        <p:spPr>
          <a:xfrm>
            <a:off x="746900" y="111025"/>
            <a:ext cx="11622900" cy="1934400"/>
          </a:xfrm>
          <a:prstGeom prst="rect">
            <a:avLst/>
          </a:prstGeom>
          <a:noFill/>
          <a:ln>
            <a:noFill/>
          </a:ln>
        </p:spPr>
        <p:txBody>
          <a:bodyPr anchorCtr="0" anchor="ctr" bIns="50800" lIns="50800" spcFirstLastPara="1" rIns="50800" wrap="square" tIns="50800">
            <a:normAutofit/>
          </a:bodyPr>
          <a:lstStyle/>
          <a:p>
            <a:pPr indent="0" lvl="0" marL="0" rtl="0" algn="l">
              <a:lnSpc>
                <a:spcPct val="115000"/>
              </a:lnSpc>
              <a:spcBef>
                <a:spcPts val="3200"/>
              </a:spcBef>
              <a:spcAft>
                <a:spcPts val="3200"/>
              </a:spcAft>
              <a:buClr>
                <a:schemeClr val="dk1"/>
              </a:buClr>
              <a:buSzPts val="1100"/>
              <a:buFont typeface="Arial"/>
              <a:buNone/>
            </a:pPr>
            <a:r>
              <a:rPr lang="en-US" sz="7000"/>
              <a:t>定義のあいまいな人工知能</a:t>
            </a:r>
            <a:endParaRPr sz="7000"/>
          </a:p>
        </p:txBody>
      </p:sp>
      <p:sp>
        <p:nvSpPr>
          <p:cNvPr id="596" name="Google Shape;596;p91"/>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
        <p:nvSpPr>
          <p:cNvPr id="597" name="Google Shape;597;p91"/>
          <p:cNvSpPr txBox="1"/>
          <p:nvPr/>
        </p:nvSpPr>
        <p:spPr>
          <a:xfrm>
            <a:off x="196100" y="2279600"/>
            <a:ext cx="12724500" cy="2952300"/>
          </a:xfrm>
          <a:prstGeom prst="rect">
            <a:avLst/>
          </a:prstGeom>
          <a:noFill/>
          <a:ln cap="flat" cmpd="sng" w="28575">
            <a:solidFill>
              <a:schemeClr val="accent5"/>
            </a:solidFill>
            <a:prstDash val="dot"/>
            <a:round/>
            <a:headEnd len="sm" w="sm" type="none"/>
            <a:tailEnd len="sm" w="sm" type="none"/>
          </a:ln>
        </p:spPr>
        <p:txBody>
          <a:bodyPr anchorCtr="0" anchor="t" bIns="50800" lIns="50800" spcFirstLastPara="1" rIns="50800" wrap="square" tIns="50800">
            <a:noAutofit/>
          </a:bodyPr>
          <a:lstStyle/>
          <a:p>
            <a:pPr indent="0" lvl="0" marL="0" marR="0" rtl="0" algn="l">
              <a:lnSpc>
                <a:spcPct val="115000"/>
              </a:lnSpc>
              <a:spcBef>
                <a:spcPts val="0"/>
              </a:spcBef>
              <a:spcAft>
                <a:spcPts val="0"/>
              </a:spcAft>
              <a:buClr>
                <a:schemeClr val="dk1"/>
              </a:buClr>
              <a:buSzPts val="1100"/>
              <a:buFont typeface="Arial"/>
              <a:buNone/>
            </a:pPr>
            <a:r>
              <a:rPr b="1" lang="en-US" sz="3000">
                <a:solidFill>
                  <a:schemeClr val="dk1"/>
                </a:solidFill>
              </a:rPr>
              <a:t>人工知能（Artificial Intelligence）</a:t>
            </a:r>
            <a:r>
              <a:rPr lang="en-US" sz="3000">
                <a:solidFill>
                  <a:schemeClr val="dk1"/>
                </a:solidFill>
              </a:rPr>
              <a:t>の定義は、かんたんではありません。</a:t>
            </a:r>
            <a:endParaRPr sz="3000">
              <a:solidFill>
                <a:schemeClr val="dk1"/>
              </a:solidFill>
            </a:endParaRPr>
          </a:p>
          <a:p>
            <a:pPr indent="0" lvl="0" marL="0" marR="0" rtl="0" algn="l">
              <a:lnSpc>
                <a:spcPct val="115000"/>
              </a:lnSpc>
              <a:spcBef>
                <a:spcPts val="0"/>
              </a:spcBef>
              <a:spcAft>
                <a:spcPts val="0"/>
              </a:spcAft>
              <a:buClr>
                <a:schemeClr val="dk1"/>
              </a:buClr>
              <a:buSzPts val="1100"/>
              <a:buFont typeface="Arial"/>
              <a:buNone/>
            </a:pPr>
            <a:r>
              <a:rPr lang="en-US" sz="3000">
                <a:solidFill>
                  <a:schemeClr val="dk1"/>
                </a:solidFill>
              </a:rPr>
              <a:t>まず「</a:t>
            </a:r>
            <a:r>
              <a:rPr lang="en-US" sz="3000">
                <a:solidFill>
                  <a:schemeClr val="dk1"/>
                </a:solidFill>
              </a:rPr>
              <a:t>人工</a:t>
            </a:r>
            <a:r>
              <a:rPr lang="en-US" sz="3000">
                <a:solidFill>
                  <a:schemeClr val="dk1"/>
                </a:solidFill>
              </a:rPr>
              <a:t>」という言葉からは、人間と機械を分ける基準は何であるか、という問いが生まれます。また「知能」という言葉には、何をもって</a:t>
            </a:r>
            <a:br>
              <a:rPr lang="en-US" sz="3000">
                <a:solidFill>
                  <a:schemeClr val="dk1"/>
                </a:solidFill>
              </a:rPr>
            </a:br>
            <a:r>
              <a:rPr lang="en-US" sz="3000">
                <a:solidFill>
                  <a:schemeClr val="dk1"/>
                </a:solidFill>
              </a:rPr>
              <a:t>知能といえるのか、という問いを投げかけることができるでしょう。</a:t>
            </a:r>
            <a:br>
              <a:rPr lang="en-US" sz="3000">
                <a:solidFill>
                  <a:schemeClr val="dk1"/>
                </a:solidFill>
              </a:rPr>
            </a:br>
            <a:r>
              <a:rPr lang="en-US" sz="3000">
                <a:solidFill>
                  <a:schemeClr val="dk1"/>
                </a:solidFill>
              </a:rPr>
              <a:t>これら2つの問いに答えられなければ、人工知能の定義はできないです。</a:t>
            </a:r>
            <a:endParaRPr sz="3000">
              <a:solidFill>
                <a:schemeClr val="dk1"/>
              </a:solidFill>
            </a:endParaRPr>
          </a:p>
        </p:txBody>
      </p:sp>
      <p:sp>
        <p:nvSpPr>
          <p:cNvPr id="598" name="Google Shape;598;p91"/>
          <p:cNvSpPr txBox="1"/>
          <p:nvPr/>
        </p:nvSpPr>
        <p:spPr>
          <a:xfrm>
            <a:off x="140150" y="5466075"/>
            <a:ext cx="12724500" cy="931200"/>
          </a:xfrm>
          <a:prstGeom prst="rect">
            <a:avLst/>
          </a:prstGeom>
          <a:noFill/>
          <a:ln>
            <a:noFill/>
          </a:ln>
        </p:spPr>
        <p:txBody>
          <a:bodyPr anchorCtr="0" anchor="t" bIns="91425" lIns="91425" spcFirstLastPara="1" rIns="91425" wrap="square" tIns="91425">
            <a:spAutoFit/>
          </a:bodyPr>
          <a:lstStyle/>
          <a:p>
            <a:pPr indent="-406400" lvl="0" marL="457200" rtl="0" algn="just">
              <a:lnSpc>
                <a:spcPct val="115000"/>
              </a:lnSpc>
              <a:spcBef>
                <a:spcPts val="0"/>
              </a:spcBef>
              <a:spcAft>
                <a:spcPts val="0"/>
              </a:spcAft>
              <a:buClr>
                <a:schemeClr val="accent5"/>
              </a:buClr>
              <a:buSzPts val="2800"/>
              <a:buChar char="➔"/>
            </a:pPr>
            <a:br>
              <a:rPr lang="en-US" sz="3000">
                <a:solidFill>
                  <a:schemeClr val="dk1"/>
                </a:solidFill>
              </a:rPr>
            </a:b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8"/>
                                        </p:tgtEl>
                                        <p:attrNameLst>
                                          <p:attrName>style.visibility</p:attrName>
                                        </p:attrNameLst>
                                      </p:cBhvr>
                                      <p:to>
                                        <p:strVal val="visible"/>
                                      </p:to>
                                    </p:set>
                                    <p:animEffect filter="fade" transition="in">
                                      <p:cBhvr>
                                        <p:cTn dur="1000"/>
                                        <p:tgtEl>
                                          <p:spTgt spid="5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92"/>
          <p:cNvSpPr txBox="1"/>
          <p:nvPr>
            <p:ph type="title"/>
          </p:nvPr>
        </p:nvSpPr>
        <p:spPr>
          <a:xfrm>
            <a:off x="746900" y="111025"/>
            <a:ext cx="11622900" cy="1934400"/>
          </a:xfrm>
          <a:prstGeom prst="rect">
            <a:avLst/>
          </a:prstGeom>
          <a:noFill/>
          <a:ln>
            <a:noFill/>
          </a:ln>
        </p:spPr>
        <p:txBody>
          <a:bodyPr anchorCtr="0" anchor="ctr" bIns="50800" lIns="50800" spcFirstLastPara="1" rIns="50800" wrap="square" tIns="50800">
            <a:normAutofit/>
          </a:bodyPr>
          <a:lstStyle/>
          <a:p>
            <a:pPr indent="0" lvl="0" marL="0" rtl="0" algn="l">
              <a:lnSpc>
                <a:spcPct val="115000"/>
              </a:lnSpc>
              <a:spcBef>
                <a:spcPts val="3200"/>
              </a:spcBef>
              <a:spcAft>
                <a:spcPts val="3200"/>
              </a:spcAft>
              <a:buClr>
                <a:schemeClr val="dk1"/>
              </a:buClr>
              <a:buSzPts val="1100"/>
              <a:buFont typeface="Arial"/>
              <a:buNone/>
            </a:pPr>
            <a:r>
              <a:rPr lang="en-US" sz="7000"/>
              <a:t>定義のあいまいな人工知能</a:t>
            </a:r>
            <a:endParaRPr sz="7000"/>
          </a:p>
        </p:txBody>
      </p:sp>
      <p:sp>
        <p:nvSpPr>
          <p:cNvPr id="604" name="Google Shape;604;p92"/>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
        <p:nvSpPr>
          <p:cNvPr id="605" name="Google Shape;605;p92"/>
          <p:cNvSpPr txBox="1"/>
          <p:nvPr/>
        </p:nvSpPr>
        <p:spPr>
          <a:xfrm>
            <a:off x="183650" y="2283350"/>
            <a:ext cx="12749400" cy="2929800"/>
          </a:xfrm>
          <a:prstGeom prst="rect">
            <a:avLst/>
          </a:prstGeom>
          <a:noFill/>
          <a:ln cap="flat" cmpd="sng" w="28575">
            <a:solidFill>
              <a:srgbClr val="C63024"/>
            </a:solidFill>
            <a:prstDash val="dot"/>
            <a:round/>
            <a:headEnd len="sm" w="sm" type="none"/>
            <a:tailEnd len="sm" w="sm" type="none"/>
          </a:ln>
        </p:spPr>
        <p:txBody>
          <a:bodyPr anchorCtr="0" anchor="t" bIns="50800" lIns="50800" spcFirstLastPara="1" rIns="50800" wrap="square" tIns="50800">
            <a:noAutofit/>
          </a:bodyPr>
          <a:lstStyle/>
          <a:p>
            <a:pPr indent="0" lvl="0" marL="0" marR="0" rtl="0" algn="l">
              <a:lnSpc>
                <a:spcPct val="115000"/>
              </a:lnSpc>
              <a:spcBef>
                <a:spcPts val="0"/>
              </a:spcBef>
              <a:spcAft>
                <a:spcPts val="0"/>
              </a:spcAft>
              <a:buClr>
                <a:schemeClr val="dk1"/>
              </a:buClr>
              <a:buSzPts val="1100"/>
              <a:buFont typeface="Arial"/>
              <a:buNone/>
            </a:pPr>
            <a:r>
              <a:rPr lang="en-US" sz="3000">
                <a:solidFill>
                  <a:schemeClr val="dk1"/>
                </a:solidFill>
              </a:rPr>
              <a:t>事実、第一線で活躍している研究者で</a:t>
            </a:r>
            <a:r>
              <a:rPr lang="en-US" sz="3000">
                <a:solidFill>
                  <a:schemeClr val="accent5"/>
                </a:solidFill>
              </a:rPr>
              <a:t>さえ</a:t>
            </a:r>
            <a:r>
              <a:rPr lang="en-US" sz="3000">
                <a:solidFill>
                  <a:schemeClr val="dk1"/>
                </a:solidFill>
              </a:rPr>
              <a:t>さまざまな答えをだしており、具体的には定まっていないのが現状です。</a:t>
            </a:r>
            <a:endParaRPr sz="3000">
              <a:solidFill>
                <a:schemeClr val="dk1"/>
              </a:solidFill>
            </a:endParaRPr>
          </a:p>
          <a:p>
            <a:pPr indent="0" lvl="0" marL="0" marR="0" rtl="0" algn="just">
              <a:lnSpc>
                <a:spcPct val="115000"/>
              </a:lnSpc>
              <a:spcBef>
                <a:spcPts val="0"/>
              </a:spcBef>
              <a:spcAft>
                <a:spcPts val="0"/>
              </a:spcAft>
              <a:buClr>
                <a:schemeClr val="dk1"/>
              </a:buClr>
              <a:buSzPts val="1100"/>
              <a:buFont typeface="Arial"/>
              <a:buNone/>
            </a:pPr>
            <a:r>
              <a:rPr lang="en-US" sz="3000">
                <a:solidFill>
                  <a:schemeClr val="accent5"/>
                </a:solidFill>
              </a:rPr>
              <a:t>そのため</a:t>
            </a:r>
            <a:r>
              <a:rPr lang="en-US" sz="3000">
                <a:solidFill>
                  <a:schemeClr val="dk1"/>
                </a:solidFill>
              </a:rPr>
              <a:t>、大まかに</a:t>
            </a:r>
            <a:r>
              <a:rPr b="1" lang="en-US" sz="3000">
                <a:solidFill>
                  <a:schemeClr val="dk1"/>
                </a:solidFill>
              </a:rPr>
              <a:t>「人間と同じような知的処理を行うことのできる</a:t>
            </a:r>
            <a:br>
              <a:rPr b="1" lang="en-US" sz="3000">
                <a:solidFill>
                  <a:schemeClr val="dk1"/>
                </a:solidFill>
              </a:rPr>
            </a:br>
            <a:r>
              <a:rPr b="1" lang="en-US" sz="3000">
                <a:solidFill>
                  <a:schemeClr val="dk1"/>
                </a:solidFill>
              </a:rPr>
              <a:t>技術や機械」</a:t>
            </a:r>
            <a:r>
              <a:rPr lang="en-US" sz="3000">
                <a:solidFill>
                  <a:schemeClr val="dk1"/>
                </a:solidFill>
              </a:rPr>
              <a:t>と定義付けたうえで、用途によってその都度、さまざまな</a:t>
            </a:r>
            <a:br>
              <a:rPr lang="en-US" sz="3000">
                <a:solidFill>
                  <a:schemeClr val="dk1"/>
                </a:solidFill>
              </a:rPr>
            </a:br>
            <a:r>
              <a:rPr lang="en-US" sz="3000">
                <a:solidFill>
                  <a:schemeClr val="dk1"/>
                </a:solidFill>
              </a:rPr>
              <a:t>用語を学んでいくのがよいでしょう。</a:t>
            </a:r>
            <a:endParaRPr sz="3000">
              <a:solidFill>
                <a:schemeClr val="dk1"/>
              </a:solidFill>
            </a:endParaRPr>
          </a:p>
        </p:txBody>
      </p:sp>
      <p:sp>
        <p:nvSpPr>
          <p:cNvPr id="606" name="Google Shape;606;p92"/>
          <p:cNvSpPr txBox="1"/>
          <p:nvPr/>
        </p:nvSpPr>
        <p:spPr>
          <a:xfrm>
            <a:off x="0" y="5506950"/>
            <a:ext cx="12749400" cy="1177500"/>
          </a:xfrm>
          <a:prstGeom prst="rect">
            <a:avLst/>
          </a:prstGeom>
          <a:noFill/>
          <a:ln>
            <a:noFill/>
          </a:ln>
        </p:spPr>
        <p:txBody>
          <a:bodyPr anchorCtr="0" anchor="t" bIns="91425" lIns="91425" spcFirstLastPara="1" rIns="91425" wrap="square" tIns="91425">
            <a:spAutoFit/>
          </a:bodyPr>
          <a:lstStyle/>
          <a:p>
            <a:pPr indent="-406400" lvl="0" marL="457200" rtl="0" algn="just">
              <a:lnSpc>
                <a:spcPct val="115000"/>
              </a:lnSpc>
              <a:spcBef>
                <a:spcPts val="0"/>
              </a:spcBef>
              <a:spcAft>
                <a:spcPts val="0"/>
              </a:spcAft>
              <a:buClr>
                <a:schemeClr val="accent5"/>
              </a:buClr>
              <a:buSzPts val="2800"/>
              <a:buChar char="➔"/>
            </a:pPr>
            <a:r>
              <a:t/>
            </a:r>
            <a:endParaRPr sz="3000">
              <a:solidFill>
                <a:schemeClr val="dk1"/>
              </a:solidFill>
            </a:endParaRPr>
          </a:p>
          <a:p>
            <a:pPr indent="0" lvl="0" marL="457200" rtl="0" algn="just">
              <a:lnSpc>
                <a:spcPct val="115000"/>
              </a:lnSpc>
              <a:spcBef>
                <a:spcPts val="0"/>
              </a:spcBef>
              <a:spcAft>
                <a:spcPts val="0"/>
              </a:spcAft>
              <a:buNone/>
            </a:pPr>
            <a:r>
              <a:t/>
            </a:r>
            <a:endParaRPr sz="30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6"/>
                                        </p:tgtEl>
                                        <p:attrNameLst>
                                          <p:attrName>style.visibility</p:attrName>
                                        </p:attrNameLst>
                                      </p:cBhvr>
                                      <p:to>
                                        <p:strVal val="visible"/>
                                      </p:to>
                                    </p:set>
                                    <p:animEffect filter="fade" transition="in">
                                      <p:cBhvr>
                                        <p:cTn dur="1000"/>
                                        <p:tgtEl>
                                          <p:spTgt spid="6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93"/>
          <p:cNvSpPr txBox="1"/>
          <p:nvPr>
            <p:ph type="title"/>
          </p:nvPr>
        </p:nvSpPr>
        <p:spPr>
          <a:xfrm>
            <a:off x="746900" y="111025"/>
            <a:ext cx="11622900" cy="1934400"/>
          </a:xfrm>
          <a:prstGeom prst="rect">
            <a:avLst/>
          </a:prstGeom>
          <a:noFill/>
          <a:ln>
            <a:noFill/>
          </a:ln>
        </p:spPr>
        <p:txBody>
          <a:bodyPr anchorCtr="0" anchor="ctr" bIns="50800" lIns="50800" spcFirstLastPara="1" rIns="50800" wrap="square" tIns="50800">
            <a:normAutofit/>
          </a:bodyPr>
          <a:lstStyle/>
          <a:p>
            <a:pPr indent="0" lvl="0" marL="0" rtl="0" algn="l">
              <a:lnSpc>
                <a:spcPct val="115000"/>
              </a:lnSpc>
              <a:spcBef>
                <a:spcPts val="3200"/>
              </a:spcBef>
              <a:spcAft>
                <a:spcPts val="3200"/>
              </a:spcAft>
              <a:buClr>
                <a:schemeClr val="dk1"/>
              </a:buClr>
              <a:buSzPts val="1100"/>
              <a:buFont typeface="Arial"/>
              <a:buNone/>
            </a:pPr>
            <a:r>
              <a:rPr lang="en-US" sz="7000"/>
              <a:t>定義のあいまいな人工知能</a:t>
            </a:r>
            <a:endParaRPr sz="7000"/>
          </a:p>
        </p:txBody>
      </p:sp>
      <p:sp>
        <p:nvSpPr>
          <p:cNvPr id="612" name="Google Shape;612;p93"/>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
        <p:nvSpPr>
          <p:cNvPr id="613" name="Google Shape;613;p93"/>
          <p:cNvSpPr txBox="1"/>
          <p:nvPr/>
        </p:nvSpPr>
        <p:spPr>
          <a:xfrm>
            <a:off x="367400" y="2189925"/>
            <a:ext cx="12637500" cy="7563600"/>
          </a:xfrm>
          <a:prstGeom prst="rect">
            <a:avLst/>
          </a:prstGeom>
          <a:noFill/>
          <a:ln>
            <a:noFill/>
          </a:ln>
        </p:spPr>
        <p:txBody>
          <a:bodyPr anchorCtr="0" anchor="t" bIns="50800" lIns="50800" spcFirstLastPara="1" rIns="50800" wrap="square" tIns="50800">
            <a:noAutofit/>
          </a:bodyPr>
          <a:lstStyle/>
          <a:p>
            <a:pPr indent="0" lvl="0" marL="0" marR="0" rtl="0" algn="just">
              <a:lnSpc>
                <a:spcPct val="115000"/>
              </a:lnSpc>
              <a:spcBef>
                <a:spcPts val="0"/>
              </a:spcBef>
              <a:spcAft>
                <a:spcPts val="0"/>
              </a:spcAft>
              <a:buClr>
                <a:schemeClr val="dk1"/>
              </a:buClr>
              <a:buSzPts val="1100"/>
              <a:buFont typeface="Arial"/>
              <a:buNone/>
            </a:pPr>
            <a:r>
              <a:t/>
            </a:r>
            <a:endParaRPr sz="3000">
              <a:solidFill>
                <a:schemeClr val="dk1"/>
              </a:solidFill>
            </a:endParaRPr>
          </a:p>
        </p:txBody>
      </p:sp>
      <p:pic>
        <p:nvPicPr>
          <p:cNvPr id="614" name="Google Shape;614;p93"/>
          <p:cNvPicPr preferRelativeResize="0"/>
          <p:nvPr/>
        </p:nvPicPr>
        <p:blipFill>
          <a:blip r:embed="rId3">
            <a:alphaModFix/>
          </a:blip>
          <a:stretch>
            <a:fillRect/>
          </a:stretch>
        </p:blipFill>
        <p:spPr>
          <a:xfrm>
            <a:off x="367400" y="2189925"/>
            <a:ext cx="12460325" cy="6517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67"/>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lang="en-US"/>
              <a:t>目次</a:t>
            </a:r>
            <a:endParaRPr/>
          </a:p>
        </p:txBody>
      </p:sp>
      <p:sp>
        <p:nvSpPr>
          <p:cNvPr id="386" name="Google Shape;386;p67"/>
          <p:cNvSpPr txBox="1"/>
          <p:nvPr>
            <p:ph idx="1" type="body"/>
          </p:nvPr>
        </p:nvSpPr>
        <p:spPr>
          <a:xfrm>
            <a:off x="799600" y="2086175"/>
            <a:ext cx="11099700" cy="7368900"/>
          </a:xfrm>
          <a:prstGeom prst="rect">
            <a:avLst/>
          </a:prstGeom>
          <a:noFill/>
          <a:ln>
            <a:noFill/>
          </a:ln>
        </p:spPr>
        <p:txBody>
          <a:bodyPr anchorCtr="0" anchor="b" bIns="50800" lIns="50800" spcFirstLastPara="1" rIns="50800" wrap="square" tIns="50800">
            <a:noAutofit/>
          </a:bodyPr>
          <a:lstStyle/>
          <a:p>
            <a:pPr indent="-450850" lvl="0" marL="457200" marR="0" rtl="0" algn="l">
              <a:lnSpc>
                <a:spcPct val="150000"/>
              </a:lnSpc>
              <a:spcBef>
                <a:spcPts val="2400"/>
              </a:spcBef>
              <a:spcAft>
                <a:spcPts val="0"/>
              </a:spcAft>
              <a:buSzPts val="3500"/>
              <a:buAutoNum type="arabicPeriod"/>
            </a:pPr>
            <a:r>
              <a:rPr lang="en-US" sz="3500"/>
              <a:t>ミニテストと解説</a:t>
            </a:r>
            <a:endParaRPr sz="3500"/>
          </a:p>
          <a:p>
            <a:pPr indent="-450850" lvl="0" marL="457200" marR="0" rtl="0" algn="l">
              <a:lnSpc>
                <a:spcPct val="150000"/>
              </a:lnSpc>
              <a:spcBef>
                <a:spcPts val="2400"/>
              </a:spcBef>
              <a:spcAft>
                <a:spcPts val="0"/>
              </a:spcAft>
              <a:buSzPts val="3500"/>
              <a:buAutoNum type="arabicPeriod"/>
            </a:pPr>
            <a:r>
              <a:rPr lang="en-US" sz="3500"/>
              <a:t>前回の復習</a:t>
            </a:r>
            <a:endParaRPr sz="3500"/>
          </a:p>
          <a:p>
            <a:pPr indent="-450850" lvl="0" marL="457200" marR="0" rtl="0" algn="l">
              <a:lnSpc>
                <a:spcPct val="150000"/>
              </a:lnSpc>
              <a:spcBef>
                <a:spcPts val="1000"/>
              </a:spcBef>
              <a:spcAft>
                <a:spcPts val="0"/>
              </a:spcAft>
              <a:buSzPts val="3500"/>
              <a:buAutoNum type="arabicPeriod"/>
            </a:pPr>
            <a:r>
              <a:rPr lang="en-US" sz="3500"/>
              <a:t>タイピング</a:t>
            </a:r>
            <a:r>
              <a:rPr lang="en-US" sz="3500">
                <a:solidFill>
                  <a:schemeClr val="dk1"/>
                </a:solidFill>
              </a:rPr>
              <a:t>練</a:t>
            </a:r>
            <a:r>
              <a:rPr lang="en-US" sz="3500"/>
              <a:t>習</a:t>
            </a:r>
            <a:endParaRPr sz="3500"/>
          </a:p>
          <a:p>
            <a:pPr indent="-450850" lvl="0" marL="457200" rtl="0" algn="l">
              <a:lnSpc>
                <a:spcPct val="150000"/>
              </a:lnSpc>
              <a:spcBef>
                <a:spcPts val="1000"/>
              </a:spcBef>
              <a:spcAft>
                <a:spcPts val="0"/>
              </a:spcAft>
              <a:buSzPts val="3500"/>
              <a:buAutoNum type="arabicPeriod"/>
            </a:pPr>
            <a:r>
              <a:rPr lang="en-US" sz="3500">
                <a:solidFill>
                  <a:schemeClr val="dk1"/>
                </a:solidFill>
              </a:rPr>
              <a:t>カタカナ語の発声練習</a:t>
            </a:r>
            <a:endParaRPr sz="3500">
              <a:solidFill>
                <a:schemeClr val="dk1"/>
              </a:solidFill>
            </a:endParaRPr>
          </a:p>
          <a:p>
            <a:pPr indent="-450850" lvl="0" marL="457200" rtl="0" algn="l">
              <a:lnSpc>
                <a:spcPct val="150000"/>
              </a:lnSpc>
              <a:spcBef>
                <a:spcPts val="1000"/>
              </a:spcBef>
              <a:spcAft>
                <a:spcPts val="0"/>
              </a:spcAft>
              <a:buSzPts val="3500"/>
              <a:buAutoNum type="arabicPeriod"/>
            </a:pPr>
            <a:r>
              <a:rPr lang="en-US" sz="3500"/>
              <a:t>文章の理解</a:t>
            </a:r>
            <a:endParaRPr sz="3500"/>
          </a:p>
          <a:p>
            <a:pPr indent="-450850" lvl="0" marL="457200" rtl="0" algn="l">
              <a:lnSpc>
                <a:spcPct val="150000"/>
              </a:lnSpc>
              <a:spcBef>
                <a:spcPts val="1000"/>
              </a:spcBef>
              <a:spcAft>
                <a:spcPts val="0"/>
              </a:spcAft>
              <a:buSzPts val="3500"/>
              <a:buAutoNum type="arabicPeriod"/>
            </a:pPr>
            <a:r>
              <a:rPr lang="en-US" sz="3500"/>
              <a:t>聞き取り</a:t>
            </a:r>
            <a:endParaRPr sz="3500"/>
          </a:p>
          <a:p>
            <a:pPr indent="-450850" lvl="0" marL="457200" rtl="0" algn="l">
              <a:lnSpc>
                <a:spcPct val="150000"/>
              </a:lnSpc>
              <a:spcBef>
                <a:spcPts val="1000"/>
              </a:spcBef>
              <a:spcAft>
                <a:spcPts val="0"/>
              </a:spcAft>
              <a:buClr>
                <a:schemeClr val="accent5"/>
              </a:buClr>
              <a:buSzPts val="3500"/>
              <a:buAutoNum type="arabicPeriod"/>
            </a:pPr>
            <a:r>
              <a:rPr lang="en-US" sz="3500">
                <a:solidFill>
                  <a:schemeClr val="accent5"/>
                </a:solidFill>
              </a:rPr>
              <a:t>ワーキンググループ</a:t>
            </a:r>
            <a:endParaRPr sz="3500">
              <a:solidFill>
                <a:schemeClr val="accent5"/>
              </a:solidFill>
            </a:endParaRPr>
          </a:p>
          <a:p>
            <a:pPr indent="-450850" lvl="0" marL="457200" rtl="0" algn="l">
              <a:lnSpc>
                <a:spcPct val="150000"/>
              </a:lnSpc>
              <a:spcBef>
                <a:spcPts val="1000"/>
              </a:spcBef>
              <a:spcAft>
                <a:spcPts val="1000"/>
              </a:spcAft>
              <a:buSzPts val="3500"/>
              <a:buAutoNum type="arabicPeriod"/>
            </a:pPr>
            <a:r>
              <a:rPr lang="en-US" sz="3500">
                <a:solidFill>
                  <a:schemeClr val="dk1"/>
                </a:solidFill>
              </a:rPr>
              <a:t>宿題</a:t>
            </a:r>
            <a:endParaRPr sz="3500"/>
          </a:p>
        </p:txBody>
      </p:sp>
      <p:sp>
        <p:nvSpPr>
          <p:cNvPr id="387" name="Google Shape;387;p67"/>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94"/>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15000"/>
              </a:lnSpc>
              <a:spcBef>
                <a:spcPts val="3200"/>
              </a:spcBef>
              <a:spcAft>
                <a:spcPts val="3200"/>
              </a:spcAft>
              <a:buClr>
                <a:schemeClr val="dk1"/>
              </a:buClr>
              <a:buSzPts val="1100"/>
              <a:buFont typeface="Arial"/>
              <a:buNone/>
            </a:pPr>
            <a:r>
              <a:rPr b="1" lang="en-US" sz="7000"/>
              <a:t>人工知能の</a:t>
            </a:r>
            <a:r>
              <a:rPr b="1" lang="en-US" sz="7000"/>
              <a:t>分類方法</a:t>
            </a:r>
            <a:endParaRPr b="1" sz="7000"/>
          </a:p>
        </p:txBody>
      </p:sp>
      <p:sp>
        <p:nvSpPr>
          <p:cNvPr id="620" name="Google Shape;620;p94"/>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 name="Shape 624"/>
        <p:cNvGrpSpPr/>
        <p:nvPr/>
      </p:nvGrpSpPr>
      <p:grpSpPr>
        <a:xfrm>
          <a:off x="0" y="0"/>
          <a:ext cx="0" cy="0"/>
          <a:chOff x="0" y="0"/>
          <a:chExt cx="0" cy="0"/>
        </a:xfrm>
      </p:grpSpPr>
      <p:sp>
        <p:nvSpPr>
          <p:cNvPr id="625" name="Google Shape;625;p95"/>
          <p:cNvSpPr txBox="1"/>
          <p:nvPr>
            <p:ph type="title"/>
          </p:nvPr>
        </p:nvSpPr>
        <p:spPr>
          <a:xfrm>
            <a:off x="3995600" y="111025"/>
            <a:ext cx="5420700" cy="1266300"/>
          </a:xfrm>
          <a:prstGeom prst="rect">
            <a:avLst/>
          </a:prstGeom>
          <a:noFill/>
          <a:ln cap="flat" cmpd="sng" w="9525">
            <a:solidFill>
              <a:schemeClr val="accent5"/>
            </a:solidFill>
            <a:prstDash val="solid"/>
            <a:round/>
            <a:headEnd len="sm" w="sm" type="none"/>
            <a:tailEnd len="sm" w="sm" type="none"/>
          </a:ln>
        </p:spPr>
        <p:txBody>
          <a:bodyPr anchorCtr="0" anchor="ctr" bIns="50800" lIns="50800" spcFirstLastPara="1" rIns="50800" wrap="square" tIns="50800">
            <a:normAutofit/>
          </a:bodyPr>
          <a:lstStyle/>
          <a:p>
            <a:pPr indent="0" lvl="0" marL="0" rtl="0" algn="ctr">
              <a:lnSpc>
                <a:spcPct val="100000"/>
              </a:lnSpc>
              <a:spcBef>
                <a:spcPts val="0"/>
              </a:spcBef>
              <a:spcAft>
                <a:spcPts val="0"/>
              </a:spcAft>
              <a:buClr>
                <a:srgbClr val="C63024"/>
              </a:buClr>
              <a:buSzPts val="6400"/>
              <a:buFont typeface="Arial"/>
              <a:buNone/>
            </a:pPr>
            <a:r>
              <a:rPr b="0" lang="en-US">
                <a:solidFill>
                  <a:schemeClr val="accent5"/>
                </a:solidFill>
              </a:rPr>
              <a:t>ペーア</a:t>
            </a:r>
            <a:endParaRPr b="0">
              <a:solidFill>
                <a:schemeClr val="accent5"/>
              </a:solidFill>
            </a:endParaRPr>
          </a:p>
        </p:txBody>
      </p:sp>
      <p:sp>
        <p:nvSpPr>
          <p:cNvPr id="626" name="Google Shape;626;p95"/>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spcBef>
                <a:spcPts val="0"/>
              </a:spcBef>
              <a:spcAft>
                <a:spcPts val="0"/>
              </a:spcAft>
              <a:buNone/>
            </a:pPr>
            <a:fld id="{00000000-1234-1234-1234-123412341234}" type="slidenum">
              <a:rPr lang="en-US"/>
              <a:t>‹#›</a:t>
            </a:fld>
            <a:endParaRPr/>
          </a:p>
        </p:txBody>
      </p:sp>
      <p:sp>
        <p:nvSpPr>
          <p:cNvPr id="627" name="Google Shape;627;p95"/>
          <p:cNvSpPr txBox="1"/>
          <p:nvPr/>
        </p:nvSpPr>
        <p:spPr>
          <a:xfrm>
            <a:off x="619375" y="2210700"/>
            <a:ext cx="11750100" cy="6767700"/>
          </a:xfrm>
          <a:prstGeom prst="rect">
            <a:avLst/>
          </a:prstGeom>
          <a:noFill/>
          <a:ln>
            <a:noFill/>
          </a:ln>
        </p:spPr>
        <p:txBody>
          <a:bodyPr anchorCtr="0" anchor="t" bIns="50800" lIns="50800" spcFirstLastPara="1" rIns="50800" wrap="square" tIns="50800">
            <a:normAutofit/>
          </a:bodyPr>
          <a:lstStyle/>
          <a:p>
            <a:pPr indent="0" lvl="0" marL="0" marR="0" rtl="0" algn="l">
              <a:lnSpc>
                <a:spcPct val="150000"/>
              </a:lnSpc>
              <a:spcBef>
                <a:spcPts val="2500"/>
              </a:spcBef>
              <a:spcAft>
                <a:spcPts val="0"/>
              </a:spcAft>
              <a:buClr>
                <a:schemeClr val="dk1"/>
              </a:buClr>
              <a:buSzPts val="688"/>
              <a:buFont typeface="Arial"/>
              <a:buNone/>
            </a:pPr>
            <a:r>
              <a:t/>
            </a:r>
            <a:endParaRPr sz="1275"/>
          </a:p>
        </p:txBody>
      </p:sp>
      <p:pic>
        <p:nvPicPr>
          <p:cNvPr id="628" name="Google Shape;628;p95"/>
          <p:cNvPicPr preferRelativeResize="0"/>
          <p:nvPr/>
        </p:nvPicPr>
        <p:blipFill>
          <a:blip r:embed="rId3">
            <a:alphaModFix/>
          </a:blip>
          <a:stretch>
            <a:fillRect/>
          </a:stretch>
        </p:blipFill>
        <p:spPr>
          <a:xfrm>
            <a:off x="394200" y="3692875"/>
            <a:ext cx="3526300" cy="3038699"/>
          </a:xfrm>
          <a:prstGeom prst="rect">
            <a:avLst/>
          </a:prstGeom>
          <a:noFill/>
          <a:ln>
            <a:noFill/>
          </a:ln>
        </p:spPr>
      </p:pic>
      <p:sp>
        <p:nvSpPr>
          <p:cNvPr id="629" name="Google Shape;629;p95"/>
          <p:cNvSpPr txBox="1"/>
          <p:nvPr>
            <p:ph type="title"/>
          </p:nvPr>
        </p:nvSpPr>
        <p:spPr>
          <a:xfrm>
            <a:off x="3920500" y="3692875"/>
            <a:ext cx="9097200" cy="3038700"/>
          </a:xfrm>
          <a:prstGeom prst="rect">
            <a:avLst/>
          </a:prstGeom>
          <a:noFill/>
          <a:ln cap="flat" cmpd="sng" w="9525">
            <a:solidFill>
              <a:schemeClr val="dk1"/>
            </a:solidFill>
            <a:prstDash val="solid"/>
            <a:round/>
            <a:headEnd len="sm" w="sm" type="none"/>
            <a:tailEnd len="sm" w="sm" type="none"/>
          </a:ln>
        </p:spPr>
        <p:txBody>
          <a:bodyPr anchorCtr="0" anchor="ctr" bIns="50800" lIns="50800" spcFirstLastPara="1" rIns="50800" wrap="square" tIns="50800">
            <a:normAutofit/>
          </a:bodyPr>
          <a:lstStyle/>
          <a:p>
            <a:pPr indent="0" lvl="0" marL="0" rtl="0" algn="l">
              <a:lnSpc>
                <a:spcPct val="150000"/>
              </a:lnSpc>
              <a:spcBef>
                <a:spcPts val="0"/>
              </a:spcBef>
              <a:spcAft>
                <a:spcPts val="0"/>
              </a:spcAft>
              <a:buClr>
                <a:srgbClr val="C63024"/>
              </a:buClr>
              <a:buSzPts val="5760"/>
              <a:buFont typeface="Arial"/>
              <a:buNone/>
            </a:pPr>
            <a:r>
              <a:rPr b="0" lang="en-US" sz="3140">
                <a:solidFill>
                  <a:schemeClr val="dk1"/>
                </a:solidFill>
              </a:rPr>
              <a:t>★ 漢字の読み方とカタカナ語を思い出しながら、　 文章を読んでみよう！！</a:t>
            </a:r>
            <a:endParaRPr b="0" sz="3140">
              <a:solidFill>
                <a:schemeClr val="dk1"/>
              </a:solidFill>
            </a:endParaRPr>
          </a:p>
          <a:p>
            <a:pPr indent="0" lvl="0" marL="0" rtl="0" algn="l">
              <a:lnSpc>
                <a:spcPct val="150000"/>
              </a:lnSpc>
              <a:spcBef>
                <a:spcPts val="0"/>
              </a:spcBef>
              <a:spcAft>
                <a:spcPts val="0"/>
              </a:spcAft>
              <a:buClr>
                <a:srgbClr val="C63024"/>
              </a:buClr>
              <a:buSzPts val="5760"/>
              <a:buFont typeface="Arial"/>
              <a:buNone/>
            </a:pPr>
            <a:r>
              <a:rPr b="0" lang="en-US" sz="3140">
                <a:solidFill>
                  <a:schemeClr val="dk1"/>
                </a:solidFill>
              </a:rPr>
              <a:t>★ 友達と一緒にベトナム語に翻訳してみよう！</a:t>
            </a:r>
            <a:endParaRPr b="0" sz="3140">
              <a:solidFill>
                <a:schemeClr val="dk1"/>
              </a:solidFill>
            </a:endParaRPr>
          </a:p>
        </p:txBody>
      </p:sp>
      <p:sp>
        <p:nvSpPr>
          <p:cNvPr id="630" name="Google Shape;630;p95"/>
          <p:cNvSpPr txBox="1"/>
          <p:nvPr>
            <p:ph type="title"/>
          </p:nvPr>
        </p:nvSpPr>
        <p:spPr>
          <a:xfrm>
            <a:off x="5589850" y="6991650"/>
            <a:ext cx="6370200" cy="2337000"/>
          </a:xfrm>
          <a:prstGeom prst="rect">
            <a:avLst/>
          </a:prstGeom>
          <a:noFill/>
          <a:ln cap="flat" cmpd="sng" w="9525">
            <a:solidFill>
              <a:srgbClr val="1B331B"/>
            </a:solidFill>
            <a:prstDash val="solid"/>
            <a:round/>
            <a:headEnd len="sm" w="sm" type="none"/>
            <a:tailEnd len="sm" w="sm" type="none"/>
          </a:ln>
        </p:spPr>
        <p:txBody>
          <a:bodyPr anchorCtr="0" anchor="ctr" bIns="50800" lIns="50800" spcFirstLastPara="1" rIns="50800" wrap="square" tIns="50800">
            <a:normAutofit/>
          </a:bodyPr>
          <a:lstStyle/>
          <a:p>
            <a:pPr indent="0" lvl="0" marL="0" rtl="0" algn="l">
              <a:lnSpc>
                <a:spcPct val="115000"/>
              </a:lnSpc>
              <a:spcBef>
                <a:spcPts val="0"/>
              </a:spcBef>
              <a:spcAft>
                <a:spcPts val="0"/>
              </a:spcAft>
              <a:buClr>
                <a:schemeClr val="dk1"/>
              </a:buClr>
              <a:buSzPts val="1100"/>
              <a:buFont typeface="Arial"/>
              <a:buNone/>
            </a:pPr>
            <a:r>
              <a:rPr b="0" lang="en-US" sz="3200">
                <a:solidFill>
                  <a:schemeClr val="dk1"/>
                </a:solidFill>
                <a:latin typeface="HiraKakuProN-W3"/>
                <a:ea typeface="HiraKakuProN-W3"/>
                <a:cs typeface="HiraKakuProN-W3"/>
                <a:sym typeface="HiraKakuProN-W3"/>
              </a:rPr>
              <a:t>✅ 時間：10分</a:t>
            </a:r>
            <a:endParaRPr b="0" sz="3200">
              <a:solidFill>
                <a:schemeClr val="dk1"/>
              </a:solidFill>
              <a:latin typeface="HiraKakuProN-W3"/>
              <a:ea typeface="HiraKakuProN-W3"/>
              <a:cs typeface="HiraKakuProN-W3"/>
              <a:sym typeface="HiraKakuProN-W3"/>
            </a:endParaRPr>
          </a:p>
          <a:p>
            <a:pPr indent="0" lvl="0" marL="0" rtl="0" algn="l">
              <a:lnSpc>
                <a:spcPct val="115000"/>
              </a:lnSpc>
              <a:spcBef>
                <a:spcPts val="0"/>
              </a:spcBef>
              <a:spcAft>
                <a:spcPts val="0"/>
              </a:spcAft>
              <a:buClr>
                <a:schemeClr val="dk1"/>
              </a:buClr>
              <a:buSzPts val="1100"/>
              <a:buFont typeface="Arial"/>
              <a:buNone/>
            </a:pPr>
            <a:r>
              <a:rPr b="0" lang="en-US" sz="3200">
                <a:solidFill>
                  <a:schemeClr val="dk1"/>
                </a:solidFill>
                <a:latin typeface="HiraKakuProN-W3"/>
                <a:ea typeface="HiraKakuProN-W3"/>
                <a:cs typeface="HiraKakuProN-W3"/>
                <a:sym typeface="HiraKakuProN-W3"/>
              </a:rPr>
              <a:t>✅ 大きい声で発表する</a:t>
            </a:r>
            <a:endParaRPr b="0" sz="3200">
              <a:solidFill>
                <a:schemeClr val="dk1"/>
              </a:solidFill>
              <a:latin typeface="HiraKakuProN-W3"/>
              <a:ea typeface="HiraKakuProN-W3"/>
              <a:cs typeface="HiraKakuProN-W3"/>
              <a:sym typeface="HiraKakuProN-W3"/>
            </a:endParaRPr>
          </a:p>
          <a:p>
            <a:pPr indent="0" lvl="0" marL="0" rtl="0" algn="l">
              <a:lnSpc>
                <a:spcPct val="115000"/>
              </a:lnSpc>
              <a:spcBef>
                <a:spcPts val="0"/>
              </a:spcBef>
              <a:spcAft>
                <a:spcPts val="0"/>
              </a:spcAft>
              <a:buNone/>
            </a:pPr>
            <a:r>
              <a:rPr b="0" lang="en-US" sz="3200">
                <a:solidFill>
                  <a:schemeClr val="dk1"/>
                </a:solidFill>
                <a:latin typeface="HiraKakuProN-W3"/>
                <a:ea typeface="HiraKakuProN-W3"/>
                <a:cs typeface="HiraKakuProN-W3"/>
                <a:sym typeface="HiraKakuProN-W3"/>
              </a:rPr>
              <a:t>✅ 友達と積極的に相談する</a:t>
            </a:r>
            <a:endParaRPr b="0" sz="3600">
              <a:solidFill>
                <a:schemeClr val="dk1"/>
              </a:solidFill>
            </a:endParaRPr>
          </a:p>
        </p:txBody>
      </p:sp>
      <p:sp>
        <p:nvSpPr>
          <p:cNvPr id="631" name="Google Shape;631;p95"/>
          <p:cNvSpPr txBox="1"/>
          <p:nvPr/>
        </p:nvSpPr>
        <p:spPr>
          <a:xfrm>
            <a:off x="922250" y="2210700"/>
            <a:ext cx="11567400" cy="1354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600"/>
              <a:t>公開スライドの</a:t>
            </a:r>
            <a:r>
              <a:rPr b="1" lang="en-US" sz="4000">
                <a:solidFill>
                  <a:schemeClr val="accent5"/>
                </a:solidFill>
              </a:rPr>
              <a:t>32</a:t>
            </a:r>
            <a:r>
              <a:rPr b="1" lang="en-US" sz="4000">
                <a:solidFill>
                  <a:schemeClr val="accent5"/>
                </a:solidFill>
              </a:rPr>
              <a:t>〜37</a:t>
            </a:r>
            <a:r>
              <a:rPr b="1" lang="en-US" sz="3600"/>
              <a:t>ページを開き確認してください</a:t>
            </a:r>
            <a:endParaRPr b="1" sz="3600"/>
          </a:p>
          <a:p>
            <a:pPr indent="0" lvl="0" marL="0" rtl="0" algn="l">
              <a:spcBef>
                <a:spcPts val="0"/>
              </a:spcBef>
              <a:spcAft>
                <a:spcPts val="0"/>
              </a:spcAft>
              <a:buNone/>
            </a:pPr>
            <a:r>
              <a:rPr b="1" lang="en-US" sz="3600"/>
              <a:t>　　　　　　　</a:t>
            </a:r>
            <a:endParaRPr b="1" sz="4000">
              <a:solidFill>
                <a:schemeClr val="accent5"/>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96"/>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a:t>‹#›</a:t>
            </a:fld>
            <a:endParaRPr/>
          </a:p>
        </p:txBody>
      </p:sp>
      <p:sp>
        <p:nvSpPr>
          <p:cNvPr id="637" name="Google Shape;637;p96"/>
          <p:cNvSpPr txBox="1"/>
          <p:nvPr>
            <p:ph type="title"/>
          </p:nvPr>
        </p:nvSpPr>
        <p:spPr>
          <a:xfrm>
            <a:off x="1270000" y="111017"/>
            <a:ext cx="11099700" cy="1934400"/>
          </a:xfrm>
          <a:prstGeom prst="rect">
            <a:avLst/>
          </a:prstGeom>
          <a:noFill/>
          <a:ln>
            <a:noFill/>
          </a:ln>
        </p:spPr>
        <p:txBody>
          <a:bodyPr anchorCtr="0" anchor="ctr" bIns="50800" lIns="50800" spcFirstLastPara="1" rIns="50800" wrap="square" tIns="50800">
            <a:normAutofit/>
          </a:bodyPr>
          <a:lstStyle/>
          <a:p>
            <a:pPr indent="0" lvl="0" marL="0" rtl="0" algn="l">
              <a:lnSpc>
                <a:spcPct val="100000"/>
              </a:lnSpc>
              <a:spcBef>
                <a:spcPts val="0"/>
              </a:spcBef>
              <a:spcAft>
                <a:spcPts val="0"/>
              </a:spcAft>
              <a:buClr>
                <a:srgbClr val="C63024"/>
              </a:buClr>
              <a:buSzPts val="6400"/>
              <a:buFont typeface="Arial"/>
              <a:buNone/>
            </a:pPr>
            <a:r>
              <a:rPr lang="en-US"/>
              <a:t>新しい言葉を読もう</a:t>
            </a:r>
            <a:endParaRPr/>
          </a:p>
        </p:txBody>
      </p:sp>
      <p:graphicFrame>
        <p:nvGraphicFramePr>
          <p:cNvPr id="638" name="Google Shape;638;p96"/>
          <p:cNvGraphicFramePr/>
          <p:nvPr/>
        </p:nvGraphicFramePr>
        <p:xfrm>
          <a:off x="612858" y="1851359"/>
          <a:ext cx="3000000" cy="3000000"/>
        </p:xfrm>
        <a:graphic>
          <a:graphicData uri="http://schemas.openxmlformats.org/drawingml/2006/table">
            <a:tbl>
              <a:tblPr>
                <a:noFill/>
                <a:tableStyleId>{5C107265-E625-4F87-8062-D8677AEDB2A1}</a:tableStyleId>
              </a:tblPr>
              <a:tblGrid>
                <a:gridCol w="1063475"/>
                <a:gridCol w="4580425"/>
                <a:gridCol w="6135200"/>
              </a:tblGrid>
              <a:tr h="563000">
                <a:tc>
                  <a:txBody>
                    <a:bodyPr/>
                    <a:lstStyle/>
                    <a:p>
                      <a:pPr indent="0" lvl="0" marL="0" marR="0" rtl="0" algn="ctr">
                        <a:lnSpc>
                          <a:spcPct val="100000"/>
                        </a:lnSpc>
                        <a:spcBef>
                          <a:spcPts val="0"/>
                        </a:spcBef>
                        <a:spcAft>
                          <a:spcPts val="0"/>
                        </a:spcAft>
                        <a:buClr>
                          <a:srgbClr val="000000"/>
                        </a:buClr>
                        <a:buSzPts val="3000"/>
                        <a:buFont typeface="Arial"/>
                        <a:buNone/>
                      </a:pPr>
                      <a:r>
                        <a:rPr b="1" lang="en-US" sz="3000"/>
                        <a:t>No. </a:t>
                      </a:r>
                      <a:endParaRPr b="1" sz="30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CFE2F3"/>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b="1" lang="en-US" sz="3000"/>
                        <a:t>新しい言葉</a:t>
                      </a:r>
                      <a:endParaRPr b="1" sz="30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10575">
                      <a:solidFill>
                        <a:srgbClr val="CCCCCC"/>
                      </a:solidFill>
                      <a:prstDash val="solid"/>
                      <a:round/>
                      <a:headEnd len="sm" w="sm" type="none"/>
                      <a:tailEnd len="sm" w="sm" type="none"/>
                    </a:lnB>
                    <a:solidFill>
                      <a:srgbClr val="CFE2F3"/>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b="1" lang="en-US" sz="3000"/>
                        <a:t>読み方</a:t>
                      </a:r>
                      <a:endParaRPr b="1" sz="3000"/>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CFE2F3"/>
                    </a:solidFill>
                  </a:tcPr>
                </a:tc>
              </a:tr>
              <a:tr h="453200">
                <a:tc>
                  <a:txBody>
                    <a:bodyPr/>
                    <a:lstStyle/>
                    <a:p>
                      <a:pPr indent="0" lvl="0" marL="228600" marR="0" rtl="0" algn="l">
                        <a:lnSpc>
                          <a:spcPct val="100000"/>
                        </a:lnSpc>
                        <a:spcBef>
                          <a:spcPts val="0"/>
                        </a:spcBef>
                        <a:spcAft>
                          <a:spcPts val="0"/>
                        </a:spcAft>
                        <a:buClr>
                          <a:srgbClr val="000000"/>
                        </a:buClr>
                        <a:buSzPts val="3000"/>
                        <a:buFont typeface="Arial"/>
                        <a:buNone/>
                      </a:pPr>
                      <a:r>
                        <a:rPr lang="en-US" sz="2900">
                          <a:latin typeface="ヒラギノ角ゴ ProN W3"/>
                          <a:ea typeface="ヒラギノ角ゴ ProN W3"/>
                          <a:cs typeface="ヒラギノ角ゴ ProN W3"/>
                          <a:sym typeface="ヒラギノ角ゴ ProN W3"/>
                        </a:rPr>
                        <a:t> 1</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困難</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63000">
                <a:tc>
                  <a:txBody>
                    <a:bodyPr/>
                    <a:lstStyle/>
                    <a:p>
                      <a:pPr indent="0" lvl="0" marL="0" marR="0" rtl="0" algn="ctr">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2</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marR="0" rtl="0" algn="l">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哲学者</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563000">
                <a:tc>
                  <a:txBody>
                    <a:bodyPr/>
                    <a:lstStyle/>
                    <a:p>
                      <a:pPr indent="0" lvl="0" marL="0" marR="0" rtl="0" algn="l">
                        <a:lnSpc>
                          <a:spcPct val="100000"/>
                        </a:lnSpc>
                        <a:spcBef>
                          <a:spcPts val="0"/>
                        </a:spcBef>
                        <a:spcAft>
                          <a:spcPts val="0"/>
                        </a:spcAft>
                        <a:buNone/>
                      </a:pPr>
                      <a:r>
                        <a:rPr lang="en-US" sz="2900">
                          <a:latin typeface="ヒラギノ角ゴ ProN W3"/>
                          <a:ea typeface="ヒラギノ角ゴ ProN W3"/>
                          <a:cs typeface="ヒラギノ角ゴ ProN W3"/>
                          <a:sym typeface="ヒラギノ角ゴ ProN W3"/>
                        </a:rPr>
                        <a:t>　3</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認知的状態</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63000">
                <a:tc>
                  <a:txBody>
                    <a:bodyPr/>
                    <a:lstStyle/>
                    <a:p>
                      <a:pPr indent="0" lvl="0" marL="0" marR="0" rtl="0" algn="ctr">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4</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rPr lang="en-US" sz="2900">
                          <a:latin typeface="ヒラギノ角ゴ ProN W3"/>
                          <a:ea typeface="ヒラギノ角ゴ ProN W3"/>
                          <a:cs typeface="ヒラギノ角ゴ ProN W3"/>
                          <a:sym typeface="ヒラギノ角ゴ ProN W3"/>
                        </a:rPr>
                        <a:t>着目する</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563000">
                <a:tc>
                  <a:txBody>
                    <a:bodyPr/>
                    <a:lstStyle/>
                    <a:p>
                      <a:pPr indent="0" lvl="0" marL="0" marR="0" rtl="0" algn="l">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   5</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US" sz="2900">
                          <a:latin typeface="ヒラギノ角ゴ ProN W3"/>
                          <a:ea typeface="ヒラギノ角ゴ ProN W3"/>
                          <a:cs typeface="ヒラギノ角ゴ ProN W3"/>
                          <a:sym typeface="ヒラギノ角ゴ ProN W3"/>
                        </a:rPr>
                        <a:t>模倣する</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63000">
                <a:tc>
                  <a:txBody>
                    <a:bodyPr/>
                    <a:lstStyle/>
                    <a:p>
                      <a:pPr indent="0" lvl="0" marL="0" marR="0" rtl="0" algn="ctr">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6</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rPr lang="en-US" sz="2900">
                          <a:latin typeface="ヒラギノ角ゴ ProN W3"/>
                          <a:ea typeface="ヒラギノ角ゴ ProN W3"/>
                          <a:cs typeface="ヒラギノ角ゴ ProN W3"/>
                          <a:sym typeface="ヒラギノ角ゴ ProN W3"/>
                        </a:rPr>
                        <a:t>鉄腕アトム</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563000">
                <a:tc>
                  <a:txBody>
                    <a:bodyPr/>
                    <a:lstStyle/>
                    <a:p>
                      <a:pPr indent="0" lvl="0" marL="0" marR="0" rtl="0" algn="l">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   7</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US" sz="2900">
                          <a:latin typeface="ヒラギノ角ゴ ProN W3"/>
                          <a:ea typeface="ヒラギノ角ゴ ProN W3"/>
                          <a:cs typeface="ヒラギノ角ゴ ProN W3"/>
                          <a:sym typeface="ヒラギノ角ゴ ProN W3"/>
                        </a:rPr>
                        <a:t>思い浮かべる</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63000">
                <a:tc>
                  <a:txBody>
                    <a:bodyPr/>
                    <a:lstStyle/>
                    <a:p>
                      <a:pPr indent="0" lvl="0" marL="0" marR="0" rtl="0" algn="ctr">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8</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rPr lang="en-US" sz="2900">
                          <a:latin typeface="ヒラギノ角ゴ ProN W3"/>
                          <a:ea typeface="ヒラギノ角ゴ ProN W3"/>
                          <a:cs typeface="ヒラギノ角ゴ ProN W3"/>
                          <a:sym typeface="ヒラギノ角ゴ ProN W3"/>
                        </a:rPr>
                        <a:t>圧倒的</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563000">
                <a:tc>
                  <a:txBody>
                    <a:bodyPr/>
                    <a:lstStyle/>
                    <a:p>
                      <a:pPr indent="0" lvl="0" marL="0" marR="0" rtl="0" algn="l">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   9</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US" sz="2900">
                          <a:latin typeface="ヒラギノ角ゴ ProN W3"/>
                          <a:ea typeface="ヒラギノ角ゴ ProN W3"/>
                          <a:cs typeface="ヒラギノ角ゴ ProN W3"/>
                          <a:sym typeface="ヒラギノ角ゴ ProN W3"/>
                        </a:rPr>
                        <a:t>計算能力</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63000">
                <a:tc>
                  <a:txBody>
                    <a:bodyPr/>
                    <a:lstStyle/>
                    <a:p>
                      <a:pPr indent="0" lvl="0" marL="0" marR="0" rtl="0" algn="ctr">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10</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rPr lang="en-US" sz="2900">
                          <a:latin typeface="ヒラギノ角ゴ ProN W3"/>
                          <a:ea typeface="ヒラギノ角ゴ ProN W3"/>
                          <a:cs typeface="ヒラギノ角ゴ ProN W3"/>
                          <a:sym typeface="ヒラギノ角ゴ ProN W3"/>
                        </a:rPr>
                        <a:t>画像認識</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rgbClr val="E3E5E8"/>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E3E5E8"/>
                    </a:solidFill>
                  </a:tcPr>
                </a:tc>
              </a:tr>
              <a:tr h="563000">
                <a:tc>
                  <a:txBody>
                    <a:bodyPr/>
                    <a:lstStyle/>
                    <a:p>
                      <a:pPr indent="0" lvl="0" marL="0" marR="0" rtl="0" algn="ctr">
                        <a:lnSpc>
                          <a:spcPct val="115000"/>
                        </a:lnSpc>
                        <a:spcBef>
                          <a:spcPts val="0"/>
                        </a:spcBef>
                        <a:spcAft>
                          <a:spcPts val="0"/>
                        </a:spcAft>
                        <a:buNone/>
                      </a:pPr>
                      <a:r>
                        <a:rPr lang="en-US" sz="2900">
                          <a:latin typeface="ヒラギノ角ゴ ProN W3"/>
                          <a:ea typeface="ヒラギノ角ゴ ProN W3"/>
                          <a:cs typeface="ヒラギノ角ゴ ProN W3"/>
                          <a:sym typeface="ヒラギノ角ゴ ProN W3"/>
                        </a:rPr>
                        <a:t>11</a:t>
                      </a:r>
                      <a:endParaRPr sz="2900">
                        <a:latin typeface="ヒラギノ角ゴ ProN W3"/>
                        <a:ea typeface="ヒラギノ角ゴ ProN W3"/>
                        <a:cs typeface="ヒラギノ角ゴ ProN W3"/>
                        <a:sym typeface="ヒラギノ角ゴ ProN W3"/>
                      </a:endParaRPr>
                    </a:p>
                  </a:txBody>
                  <a:tcPr marT="91425" marB="91425" marR="91425" marL="91425" anchor="ctr">
                    <a:lnL cap="flat" cmpd="sng" w="9525">
                      <a:solidFill>
                        <a:schemeClr val="lt2"/>
                      </a:solidFill>
                      <a:prstDash val="solid"/>
                      <a:round/>
                      <a:headEnd len="sm" w="sm" type="none"/>
                      <a:tailEnd len="sm" w="sm" type="none"/>
                    </a:lnL>
                    <a:lnR cap="flat" cmpd="sng" w="10575">
                      <a:solidFill>
                        <a:srgbClr val="CCCCCC"/>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900">
                          <a:latin typeface="ヒラギノ角ゴ ProN W3"/>
                          <a:ea typeface="ヒラギノ角ゴ ProN W3"/>
                          <a:cs typeface="ヒラギノ角ゴ ProN W3"/>
                          <a:sym typeface="ヒラギノ角ゴ ProN W3"/>
                        </a:rPr>
                        <a:t>振る舞う</a:t>
                      </a:r>
                      <a:endParaRPr sz="2900">
                        <a:latin typeface="ヒラギノ角ゴ ProN W3"/>
                        <a:ea typeface="ヒラギノ角ゴ ProN W3"/>
                        <a:cs typeface="ヒラギノ角ゴ ProN W3"/>
                        <a:sym typeface="ヒラギノ角ゴ ProN W3"/>
                      </a:endParaRPr>
                    </a:p>
                  </a:txBody>
                  <a:tcPr marT="19050" marB="19050" marR="28575" marL="28575" anchor="ctr">
                    <a:lnL cap="flat" cmpd="sng" w="10575">
                      <a:solidFill>
                        <a:srgbClr val="CCCCCC"/>
                      </a:solidFill>
                      <a:prstDash val="solid"/>
                      <a:round/>
                      <a:headEnd len="sm" w="sm" type="none"/>
                      <a:tailEnd len="sm" w="sm" type="none"/>
                    </a:lnL>
                    <a:lnR cap="flat" cmpd="sng" w="10575">
                      <a:solidFill>
                        <a:srgbClr val="CCCCCC"/>
                      </a:solidFill>
                      <a:prstDash val="solid"/>
                      <a:round/>
                      <a:headEnd len="sm" w="sm" type="none"/>
                      <a:tailEnd len="sm" w="sm" type="none"/>
                    </a:lnR>
                    <a:lnT cap="flat" cmpd="sng" w="10575">
                      <a:solidFill>
                        <a:srgbClr val="CCCCCC"/>
                      </a:solidFill>
                      <a:prstDash val="solid"/>
                      <a:round/>
                      <a:headEnd len="sm" w="sm" type="none"/>
                      <a:tailEnd len="sm" w="sm" type="none"/>
                    </a:lnT>
                    <a:lnB cap="flat" cmpd="sng" w="10575">
                      <a:solidFill>
                        <a:srgbClr val="CCCCCC"/>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19050" marB="19050" marR="28575" marL="28575" anchor="ctr">
                    <a:lnL cap="flat" cmpd="sng" w="10575">
                      <a:solidFill>
                        <a:srgbClr val="CCCCCC"/>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97"/>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15000"/>
              </a:lnSpc>
              <a:spcBef>
                <a:spcPts val="3200"/>
              </a:spcBef>
              <a:spcAft>
                <a:spcPts val="3200"/>
              </a:spcAft>
              <a:buClr>
                <a:schemeClr val="dk1"/>
              </a:buClr>
              <a:buSzPts val="1100"/>
              <a:buFont typeface="Arial"/>
              <a:buNone/>
            </a:pPr>
            <a:r>
              <a:rPr b="1" lang="en-US" sz="7000"/>
              <a:t>翻訳してみよう！</a:t>
            </a:r>
            <a:endParaRPr b="1" sz="7000"/>
          </a:p>
        </p:txBody>
      </p:sp>
      <p:sp>
        <p:nvSpPr>
          <p:cNvPr id="644" name="Google Shape;644;p97"/>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98"/>
          <p:cNvSpPr txBox="1"/>
          <p:nvPr>
            <p:ph type="title"/>
          </p:nvPr>
        </p:nvSpPr>
        <p:spPr>
          <a:xfrm>
            <a:off x="746900" y="111025"/>
            <a:ext cx="11622900" cy="1934400"/>
          </a:xfrm>
          <a:prstGeom prst="rect">
            <a:avLst/>
          </a:prstGeom>
          <a:noFill/>
          <a:ln>
            <a:noFill/>
          </a:ln>
        </p:spPr>
        <p:txBody>
          <a:bodyPr anchorCtr="0" anchor="ctr" bIns="50800" lIns="50800" spcFirstLastPara="1" rIns="50800" wrap="square" tIns="50800">
            <a:normAutofit/>
          </a:bodyPr>
          <a:lstStyle/>
          <a:p>
            <a:pPr indent="0" lvl="0" marL="0" rtl="0" algn="l">
              <a:lnSpc>
                <a:spcPct val="115000"/>
              </a:lnSpc>
              <a:spcBef>
                <a:spcPts val="3200"/>
              </a:spcBef>
              <a:spcAft>
                <a:spcPts val="3200"/>
              </a:spcAft>
              <a:buClr>
                <a:schemeClr val="dk1"/>
              </a:buClr>
              <a:buSzPts val="1100"/>
              <a:buFont typeface="Arial"/>
              <a:buNone/>
            </a:pPr>
            <a:r>
              <a:rPr lang="en-US" sz="7000"/>
              <a:t>人工知能の分類方法①</a:t>
            </a:r>
            <a:endParaRPr sz="7000"/>
          </a:p>
        </p:txBody>
      </p:sp>
      <p:sp>
        <p:nvSpPr>
          <p:cNvPr id="650" name="Google Shape;650;p98"/>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
        <p:nvSpPr>
          <p:cNvPr id="651" name="Google Shape;651;p98"/>
          <p:cNvSpPr txBox="1"/>
          <p:nvPr/>
        </p:nvSpPr>
        <p:spPr>
          <a:xfrm>
            <a:off x="214700" y="2298275"/>
            <a:ext cx="12687300" cy="1934400"/>
          </a:xfrm>
          <a:prstGeom prst="rect">
            <a:avLst/>
          </a:prstGeom>
          <a:noFill/>
          <a:ln cap="flat" cmpd="sng" w="28575">
            <a:solidFill>
              <a:schemeClr val="accent5"/>
            </a:solidFill>
            <a:prstDash val="dot"/>
            <a:round/>
            <a:headEnd len="sm" w="sm" type="none"/>
            <a:tailEnd len="sm" w="sm" type="none"/>
          </a:ln>
        </p:spPr>
        <p:txBody>
          <a:bodyPr anchorCtr="0" anchor="t" bIns="50800" lIns="50800" spcFirstLastPara="1" rIns="50800" wrap="square" tIns="50800">
            <a:noAutofit/>
          </a:bodyPr>
          <a:lstStyle/>
          <a:p>
            <a:pPr indent="0" lvl="0" marL="0" marR="0" rtl="0" algn="l">
              <a:lnSpc>
                <a:spcPct val="115000"/>
              </a:lnSpc>
              <a:spcBef>
                <a:spcPts val="0"/>
              </a:spcBef>
              <a:spcAft>
                <a:spcPts val="0"/>
              </a:spcAft>
              <a:buClr>
                <a:schemeClr val="dk1"/>
              </a:buClr>
              <a:buSzPts val="1100"/>
              <a:buFont typeface="Arial"/>
              <a:buNone/>
            </a:pPr>
            <a:r>
              <a:rPr lang="en-US" sz="3000">
                <a:solidFill>
                  <a:schemeClr val="dk1"/>
                </a:solidFill>
              </a:rPr>
              <a:t>人工知能の定義は困難ですが、いくつかに分類することは可能です。</a:t>
            </a:r>
            <a:endParaRPr sz="3000">
              <a:solidFill>
                <a:schemeClr val="dk1"/>
              </a:solidFill>
            </a:endParaRPr>
          </a:p>
          <a:p>
            <a:pPr indent="0" lvl="0" marL="0" marR="0" rtl="0" algn="l">
              <a:lnSpc>
                <a:spcPct val="115000"/>
              </a:lnSpc>
              <a:spcBef>
                <a:spcPts val="0"/>
              </a:spcBef>
              <a:spcAft>
                <a:spcPts val="0"/>
              </a:spcAft>
              <a:buClr>
                <a:schemeClr val="dk1"/>
              </a:buClr>
              <a:buSzPts val="1100"/>
              <a:buFont typeface="Arial"/>
              <a:buNone/>
            </a:pPr>
            <a:r>
              <a:rPr lang="en-US" sz="3000">
                <a:solidFill>
                  <a:schemeClr val="dk1"/>
                </a:solidFill>
              </a:rPr>
              <a:t>そのうちの1つは、哲学者のジョン・サールによる</a:t>
            </a:r>
            <a:r>
              <a:rPr b="1" lang="en-US" sz="3000">
                <a:solidFill>
                  <a:schemeClr val="dk1"/>
                </a:solidFill>
              </a:rPr>
              <a:t>「強い人工知能」</a:t>
            </a:r>
            <a:r>
              <a:rPr lang="en-US" sz="3000">
                <a:solidFill>
                  <a:schemeClr val="dk1"/>
                </a:solidFill>
              </a:rPr>
              <a:t>と</a:t>
            </a:r>
            <a:br>
              <a:rPr lang="en-US" sz="3000">
                <a:solidFill>
                  <a:schemeClr val="dk1"/>
                </a:solidFill>
              </a:rPr>
            </a:br>
            <a:r>
              <a:rPr b="1" lang="en-US" sz="3000">
                <a:solidFill>
                  <a:schemeClr val="dk1"/>
                </a:solidFill>
              </a:rPr>
              <a:t>「弱い人工知能」</a:t>
            </a:r>
            <a:r>
              <a:rPr lang="en-US" sz="3000">
                <a:solidFill>
                  <a:schemeClr val="dk1"/>
                </a:solidFill>
              </a:rPr>
              <a:t>という分類で人工知能の認知的状態に着目しています。</a:t>
            </a:r>
            <a:endParaRPr sz="3000">
              <a:solidFill>
                <a:schemeClr val="dk1"/>
              </a:solidFill>
            </a:endParaRPr>
          </a:p>
          <a:p>
            <a:pPr indent="0" lvl="0" marL="0" marR="0" rtl="0" algn="l">
              <a:lnSpc>
                <a:spcPct val="115000"/>
              </a:lnSpc>
              <a:spcBef>
                <a:spcPts val="0"/>
              </a:spcBef>
              <a:spcAft>
                <a:spcPts val="0"/>
              </a:spcAft>
              <a:buClr>
                <a:schemeClr val="dk1"/>
              </a:buClr>
              <a:buSzPts val="1100"/>
              <a:buFont typeface="Arial"/>
              <a:buNone/>
            </a:pPr>
            <a:r>
              <a:t/>
            </a:r>
            <a:endParaRPr sz="3000">
              <a:solidFill>
                <a:schemeClr val="dk1"/>
              </a:solidFill>
            </a:endParaRPr>
          </a:p>
        </p:txBody>
      </p:sp>
      <p:sp>
        <p:nvSpPr>
          <p:cNvPr id="652" name="Google Shape;652;p98"/>
          <p:cNvSpPr txBox="1"/>
          <p:nvPr/>
        </p:nvSpPr>
        <p:spPr>
          <a:xfrm>
            <a:off x="102650" y="4577875"/>
            <a:ext cx="12614700" cy="661800"/>
          </a:xfrm>
          <a:prstGeom prst="rect">
            <a:avLst/>
          </a:prstGeom>
          <a:noFill/>
          <a:ln>
            <a:noFill/>
          </a:ln>
        </p:spPr>
        <p:txBody>
          <a:bodyPr anchorCtr="0" anchor="t" bIns="91425" lIns="91425" spcFirstLastPara="1" rIns="91425" wrap="square" tIns="91425">
            <a:spAutoFit/>
          </a:bodyPr>
          <a:lstStyle/>
          <a:p>
            <a:pPr indent="-412750" lvl="0" marL="457200" rtl="0" algn="just">
              <a:lnSpc>
                <a:spcPct val="115000"/>
              </a:lnSpc>
              <a:spcBef>
                <a:spcPts val="0"/>
              </a:spcBef>
              <a:spcAft>
                <a:spcPts val="0"/>
              </a:spcAft>
              <a:buClr>
                <a:schemeClr val="accent5"/>
              </a:buClr>
              <a:buSzPts val="2900"/>
              <a:buChar char="➔"/>
            </a:pPr>
            <a:r>
              <a:t/>
            </a:r>
            <a:endParaRPr sz="31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gtEl>
                                        <p:attrNameLst>
                                          <p:attrName>style.visibility</p:attrName>
                                        </p:attrNameLst>
                                      </p:cBhvr>
                                      <p:to>
                                        <p:strVal val="visible"/>
                                      </p:to>
                                    </p:set>
                                    <p:animEffect filter="fade" transition="in">
                                      <p:cBhvr>
                                        <p:cTn dur="1000"/>
                                        <p:tgtEl>
                                          <p:spTgt spid="6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99"/>
          <p:cNvSpPr txBox="1"/>
          <p:nvPr>
            <p:ph type="title"/>
          </p:nvPr>
        </p:nvSpPr>
        <p:spPr>
          <a:xfrm>
            <a:off x="746900" y="111025"/>
            <a:ext cx="11622900" cy="1934400"/>
          </a:xfrm>
          <a:prstGeom prst="rect">
            <a:avLst/>
          </a:prstGeom>
          <a:noFill/>
          <a:ln>
            <a:noFill/>
          </a:ln>
        </p:spPr>
        <p:txBody>
          <a:bodyPr anchorCtr="0" anchor="ctr" bIns="50800" lIns="50800" spcFirstLastPara="1" rIns="50800" wrap="square" tIns="50800">
            <a:normAutofit/>
          </a:bodyPr>
          <a:lstStyle/>
          <a:p>
            <a:pPr indent="0" lvl="0" marL="0" rtl="0" algn="l">
              <a:lnSpc>
                <a:spcPct val="115000"/>
              </a:lnSpc>
              <a:spcBef>
                <a:spcPts val="3200"/>
              </a:spcBef>
              <a:spcAft>
                <a:spcPts val="3200"/>
              </a:spcAft>
              <a:buClr>
                <a:schemeClr val="dk1"/>
              </a:buClr>
              <a:buSzPts val="1100"/>
              <a:buFont typeface="Arial"/>
              <a:buNone/>
            </a:pPr>
            <a:r>
              <a:rPr lang="en-US" sz="7000"/>
              <a:t>人工知能の分類方法①</a:t>
            </a:r>
            <a:endParaRPr sz="7000"/>
          </a:p>
        </p:txBody>
      </p:sp>
      <p:sp>
        <p:nvSpPr>
          <p:cNvPr id="658" name="Google Shape;658;p99"/>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
        <p:nvSpPr>
          <p:cNvPr id="659" name="Google Shape;659;p99"/>
          <p:cNvSpPr txBox="1"/>
          <p:nvPr/>
        </p:nvSpPr>
        <p:spPr>
          <a:xfrm>
            <a:off x="579225" y="2260900"/>
            <a:ext cx="11995800" cy="3232500"/>
          </a:xfrm>
          <a:prstGeom prst="rect">
            <a:avLst/>
          </a:prstGeom>
          <a:noFill/>
          <a:ln cap="flat" cmpd="sng" w="28575">
            <a:solidFill>
              <a:schemeClr val="accent5"/>
            </a:solidFill>
            <a:prstDash val="dot"/>
            <a:round/>
            <a:headEnd len="sm" w="sm" type="none"/>
            <a:tailEnd len="sm" w="sm" type="none"/>
          </a:ln>
        </p:spPr>
        <p:txBody>
          <a:bodyPr anchorCtr="0" anchor="t" bIns="50800" lIns="50800" spcFirstLastPara="1" rIns="50800" wrap="square" tIns="50800">
            <a:noAutofit/>
          </a:bodyPr>
          <a:lstStyle/>
          <a:p>
            <a:pPr indent="0" lvl="0" marL="0" marR="0" rtl="0" algn="l">
              <a:lnSpc>
                <a:spcPct val="115000"/>
              </a:lnSpc>
              <a:spcBef>
                <a:spcPts val="0"/>
              </a:spcBef>
              <a:spcAft>
                <a:spcPts val="0"/>
              </a:spcAft>
              <a:buClr>
                <a:schemeClr val="dk1"/>
              </a:buClr>
              <a:buSzPts val="1100"/>
              <a:buFont typeface="Arial"/>
              <a:buNone/>
            </a:pPr>
            <a:r>
              <a:rPr b="1" lang="en-US" sz="3000">
                <a:solidFill>
                  <a:schemeClr val="dk1"/>
                </a:solidFill>
              </a:rPr>
              <a:t>強い人工知能</a:t>
            </a:r>
            <a:r>
              <a:rPr lang="en-US" sz="3000">
                <a:solidFill>
                  <a:schemeClr val="dk1"/>
                </a:solidFill>
              </a:rPr>
              <a:t>は、知能そのものを模倣することで、人間と同じような</a:t>
            </a:r>
            <a:br>
              <a:rPr lang="en-US" sz="3000">
                <a:solidFill>
                  <a:schemeClr val="dk1"/>
                </a:solidFill>
              </a:rPr>
            </a:br>
            <a:r>
              <a:rPr lang="en-US" sz="3000">
                <a:solidFill>
                  <a:schemeClr val="dk1"/>
                </a:solidFill>
              </a:rPr>
              <a:t>認知的状態を持った機械のことです。ドラえもんや鉄腕アトム</a:t>
            </a:r>
            <a:br>
              <a:rPr lang="en-US" sz="3000">
                <a:solidFill>
                  <a:schemeClr val="dk1"/>
                </a:solidFill>
              </a:rPr>
            </a:br>
            <a:r>
              <a:rPr lang="en-US" sz="3000">
                <a:solidFill>
                  <a:schemeClr val="dk1"/>
                </a:solidFill>
              </a:rPr>
              <a:t>といったマンガ作品のキャラクターを思い浮かべるとわかりやすいでしょう。圧倒的な計算能力によって、機械が人間を超えてしまう、</a:t>
            </a:r>
            <a:br>
              <a:rPr lang="en-US" sz="3000">
                <a:solidFill>
                  <a:schemeClr val="dk1"/>
                </a:solidFill>
              </a:rPr>
            </a:br>
            <a:r>
              <a:rPr lang="en-US" sz="3000">
                <a:solidFill>
                  <a:schemeClr val="accent5"/>
                </a:solidFill>
              </a:rPr>
              <a:t>いわゆる</a:t>
            </a:r>
            <a:r>
              <a:rPr lang="en-US" sz="3000">
                <a:solidFill>
                  <a:schemeClr val="dk1"/>
                </a:solidFill>
              </a:rPr>
              <a:t>「シンギュラリティ」をもたらすと言われているの</a:t>
            </a:r>
            <a:r>
              <a:rPr lang="en-US" sz="3000">
                <a:solidFill>
                  <a:schemeClr val="accent5"/>
                </a:solidFill>
              </a:rPr>
              <a:t>も</a:t>
            </a:r>
            <a:r>
              <a:rPr lang="en-US" sz="3000">
                <a:solidFill>
                  <a:schemeClr val="dk1"/>
                </a:solidFill>
              </a:rPr>
              <a:t>、</a:t>
            </a:r>
            <a:br>
              <a:rPr lang="en-US" sz="3000">
                <a:solidFill>
                  <a:schemeClr val="dk1"/>
                </a:solidFill>
              </a:rPr>
            </a:br>
            <a:r>
              <a:rPr b="1" lang="en-US" sz="3000">
                <a:solidFill>
                  <a:schemeClr val="dk1"/>
                </a:solidFill>
              </a:rPr>
              <a:t>強い人工知能</a:t>
            </a:r>
            <a:r>
              <a:rPr lang="en-US" sz="3000">
                <a:solidFill>
                  <a:schemeClr val="dk1"/>
                </a:solidFill>
              </a:rPr>
              <a:t>です。</a:t>
            </a:r>
            <a:endParaRPr sz="3000">
              <a:solidFill>
                <a:schemeClr val="dk1"/>
              </a:solidFill>
            </a:endParaRPr>
          </a:p>
        </p:txBody>
      </p:sp>
      <p:sp>
        <p:nvSpPr>
          <p:cNvPr id="660" name="Google Shape;660;p99"/>
          <p:cNvSpPr txBox="1"/>
          <p:nvPr/>
        </p:nvSpPr>
        <p:spPr>
          <a:xfrm>
            <a:off x="142200" y="5698975"/>
            <a:ext cx="12575100" cy="615600"/>
          </a:xfrm>
          <a:prstGeom prst="rect">
            <a:avLst/>
          </a:prstGeom>
          <a:noFill/>
          <a:ln>
            <a:noFill/>
          </a:ln>
        </p:spPr>
        <p:txBody>
          <a:bodyPr anchorCtr="0" anchor="t" bIns="91425" lIns="91425" spcFirstLastPara="1" rIns="91425" wrap="square" tIns="91425">
            <a:spAutoFit/>
          </a:bodyPr>
          <a:lstStyle/>
          <a:p>
            <a:pPr indent="-406400" lvl="0" marL="457200" rtl="0" algn="just">
              <a:lnSpc>
                <a:spcPct val="115000"/>
              </a:lnSpc>
              <a:spcBef>
                <a:spcPts val="0"/>
              </a:spcBef>
              <a:spcAft>
                <a:spcPts val="0"/>
              </a:spcAft>
              <a:buClr>
                <a:schemeClr val="accent5"/>
              </a:buClr>
              <a:buSzPts val="2800"/>
              <a:buChar char="➔"/>
            </a:pPr>
            <a:r>
              <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0"/>
                                        </p:tgtEl>
                                        <p:attrNameLst>
                                          <p:attrName>style.visibility</p:attrName>
                                        </p:attrNameLst>
                                      </p:cBhvr>
                                      <p:to>
                                        <p:strVal val="visible"/>
                                      </p:to>
                                    </p:set>
                                    <p:animEffect filter="fade" transition="in">
                                      <p:cBhvr>
                                        <p:cTn dur="1000"/>
                                        <p:tgtEl>
                                          <p:spTgt spid="6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100"/>
          <p:cNvSpPr txBox="1"/>
          <p:nvPr>
            <p:ph type="title"/>
          </p:nvPr>
        </p:nvSpPr>
        <p:spPr>
          <a:xfrm>
            <a:off x="746900" y="111025"/>
            <a:ext cx="11622900" cy="1934400"/>
          </a:xfrm>
          <a:prstGeom prst="rect">
            <a:avLst/>
          </a:prstGeom>
          <a:noFill/>
          <a:ln>
            <a:noFill/>
          </a:ln>
        </p:spPr>
        <p:txBody>
          <a:bodyPr anchorCtr="0" anchor="ctr" bIns="50800" lIns="50800" spcFirstLastPara="1" rIns="50800" wrap="square" tIns="50800">
            <a:normAutofit/>
          </a:bodyPr>
          <a:lstStyle/>
          <a:p>
            <a:pPr indent="0" lvl="0" marL="0" rtl="0" algn="l">
              <a:lnSpc>
                <a:spcPct val="115000"/>
              </a:lnSpc>
              <a:spcBef>
                <a:spcPts val="3200"/>
              </a:spcBef>
              <a:spcAft>
                <a:spcPts val="3200"/>
              </a:spcAft>
              <a:buClr>
                <a:schemeClr val="dk1"/>
              </a:buClr>
              <a:buSzPts val="1100"/>
              <a:buFont typeface="Arial"/>
              <a:buNone/>
            </a:pPr>
            <a:r>
              <a:rPr lang="en-US" sz="7000"/>
              <a:t>人工知能の分類方法①</a:t>
            </a:r>
            <a:endParaRPr sz="7000"/>
          </a:p>
        </p:txBody>
      </p:sp>
      <p:sp>
        <p:nvSpPr>
          <p:cNvPr id="666" name="Google Shape;666;p100"/>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
        <p:nvSpPr>
          <p:cNvPr id="667" name="Google Shape;667;p100"/>
          <p:cNvSpPr txBox="1"/>
          <p:nvPr/>
        </p:nvSpPr>
        <p:spPr>
          <a:xfrm>
            <a:off x="367400" y="2204825"/>
            <a:ext cx="12506700" cy="3288600"/>
          </a:xfrm>
          <a:prstGeom prst="rect">
            <a:avLst/>
          </a:prstGeom>
          <a:noFill/>
          <a:ln cap="flat" cmpd="sng" w="28575">
            <a:solidFill>
              <a:schemeClr val="accent5"/>
            </a:solidFill>
            <a:prstDash val="dot"/>
            <a:round/>
            <a:headEnd len="sm" w="sm" type="none"/>
            <a:tailEnd len="sm" w="sm" type="none"/>
          </a:ln>
        </p:spPr>
        <p:txBody>
          <a:bodyPr anchorCtr="0" anchor="t" bIns="50800" lIns="50800" spcFirstLastPara="1" rIns="50800" wrap="square" tIns="50800">
            <a:noAutofit/>
          </a:bodyPr>
          <a:lstStyle/>
          <a:p>
            <a:pPr indent="0" lvl="0" marL="0" marR="0" rtl="0" algn="l">
              <a:lnSpc>
                <a:spcPct val="115000"/>
              </a:lnSpc>
              <a:spcBef>
                <a:spcPts val="0"/>
              </a:spcBef>
              <a:spcAft>
                <a:spcPts val="0"/>
              </a:spcAft>
              <a:buClr>
                <a:schemeClr val="dk1"/>
              </a:buClr>
              <a:buSzPts val="1100"/>
              <a:buFont typeface="Arial"/>
              <a:buNone/>
            </a:pPr>
            <a:r>
              <a:rPr lang="en-US" sz="2900">
                <a:solidFill>
                  <a:schemeClr val="dk1"/>
                </a:solidFill>
              </a:rPr>
              <a:t>一方の</a:t>
            </a:r>
            <a:r>
              <a:rPr b="1" lang="en-US" sz="2900">
                <a:solidFill>
                  <a:schemeClr val="dk1"/>
                </a:solidFill>
              </a:rPr>
              <a:t>弱い人工知能</a:t>
            </a:r>
            <a:r>
              <a:rPr lang="en-US" sz="2900">
                <a:solidFill>
                  <a:schemeClr val="accent5"/>
                </a:solidFill>
              </a:rPr>
              <a:t>とは</a:t>
            </a:r>
            <a:r>
              <a:rPr lang="en-US" sz="2900">
                <a:solidFill>
                  <a:schemeClr val="dk1"/>
                </a:solidFill>
              </a:rPr>
              <a:t>、人間の（知能に基づく）行動を模倣することで、人間の能力の一部を代替できる機械のことです。こちらは、将棋や</a:t>
            </a:r>
            <a:br>
              <a:rPr lang="en-US" sz="2900">
                <a:solidFill>
                  <a:schemeClr val="dk1"/>
                </a:solidFill>
              </a:rPr>
            </a:br>
            <a:r>
              <a:rPr lang="en-US" sz="2900">
                <a:solidFill>
                  <a:schemeClr val="dk1"/>
                </a:solidFill>
              </a:rPr>
              <a:t>オセロを指すコンピュータのほか、のちに詳しく学んでいく画像認識などをイメージするとわかりやすいでしょう。これらの人工知能は知的に</a:t>
            </a:r>
            <a:br>
              <a:rPr lang="en-US" sz="2900">
                <a:solidFill>
                  <a:schemeClr val="dk1"/>
                </a:solidFill>
              </a:rPr>
            </a:br>
            <a:r>
              <a:rPr lang="en-US" sz="2900">
                <a:solidFill>
                  <a:schemeClr val="dk1"/>
                </a:solidFill>
              </a:rPr>
              <a:t>振る舞っているように見えますが、人工知能自体が自己の存在について</a:t>
            </a:r>
            <a:br>
              <a:rPr lang="en-US" sz="2900">
                <a:solidFill>
                  <a:schemeClr val="dk1"/>
                </a:solidFill>
              </a:rPr>
            </a:br>
            <a:r>
              <a:rPr lang="en-US" sz="2900">
                <a:solidFill>
                  <a:schemeClr val="dk1"/>
                </a:solidFill>
              </a:rPr>
              <a:t>何らかの認知をもっているわけではありません。</a:t>
            </a:r>
            <a:endParaRPr sz="2900">
              <a:solidFill>
                <a:schemeClr val="dk1"/>
              </a:solidFill>
            </a:endParaRPr>
          </a:p>
        </p:txBody>
      </p:sp>
      <p:sp>
        <p:nvSpPr>
          <p:cNvPr id="668" name="Google Shape;668;p100"/>
          <p:cNvSpPr txBox="1"/>
          <p:nvPr/>
        </p:nvSpPr>
        <p:spPr>
          <a:xfrm>
            <a:off x="143750" y="5755000"/>
            <a:ext cx="12573600" cy="615600"/>
          </a:xfrm>
          <a:prstGeom prst="rect">
            <a:avLst/>
          </a:prstGeom>
          <a:noFill/>
          <a:ln>
            <a:noFill/>
          </a:ln>
        </p:spPr>
        <p:txBody>
          <a:bodyPr anchorCtr="0" anchor="t" bIns="91425" lIns="91425" spcFirstLastPara="1" rIns="91425" wrap="square" tIns="91425">
            <a:spAutoFit/>
          </a:bodyPr>
          <a:lstStyle/>
          <a:p>
            <a:pPr indent="-406400" lvl="0" marL="457200" rtl="0" algn="just">
              <a:lnSpc>
                <a:spcPct val="115000"/>
              </a:lnSpc>
              <a:spcBef>
                <a:spcPts val="0"/>
              </a:spcBef>
              <a:spcAft>
                <a:spcPts val="0"/>
              </a:spcAft>
              <a:buClr>
                <a:schemeClr val="accent5"/>
              </a:buClr>
              <a:buSzPts val="2800"/>
              <a:buChar char="➔"/>
            </a:pPr>
            <a:r>
              <a:t/>
            </a:r>
            <a:endParaRPr>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8"/>
                                        </p:tgtEl>
                                        <p:attrNameLst>
                                          <p:attrName>style.visibility</p:attrName>
                                        </p:attrNameLst>
                                      </p:cBhvr>
                                      <p:to>
                                        <p:strVal val="visible"/>
                                      </p:to>
                                    </p:set>
                                    <p:animEffect filter="fade" transition="in">
                                      <p:cBhvr>
                                        <p:cTn dur="1000"/>
                                        <p:tgtEl>
                                          <p:spTgt spid="6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101"/>
          <p:cNvSpPr txBox="1"/>
          <p:nvPr>
            <p:ph type="title"/>
          </p:nvPr>
        </p:nvSpPr>
        <p:spPr>
          <a:xfrm>
            <a:off x="746900" y="111025"/>
            <a:ext cx="11622900" cy="1934400"/>
          </a:xfrm>
          <a:prstGeom prst="rect">
            <a:avLst/>
          </a:prstGeom>
          <a:noFill/>
          <a:ln>
            <a:noFill/>
          </a:ln>
        </p:spPr>
        <p:txBody>
          <a:bodyPr anchorCtr="0" anchor="ctr" bIns="50800" lIns="50800" spcFirstLastPara="1" rIns="50800" wrap="square" tIns="50800">
            <a:normAutofit/>
          </a:bodyPr>
          <a:lstStyle/>
          <a:p>
            <a:pPr indent="0" lvl="0" marL="0" rtl="0" algn="l">
              <a:lnSpc>
                <a:spcPct val="115000"/>
              </a:lnSpc>
              <a:spcBef>
                <a:spcPts val="3200"/>
              </a:spcBef>
              <a:spcAft>
                <a:spcPts val="3200"/>
              </a:spcAft>
              <a:buClr>
                <a:schemeClr val="dk1"/>
              </a:buClr>
              <a:buSzPts val="1100"/>
              <a:buFont typeface="Arial"/>
              <a:buNone/>
            </a:pPr>
            <a:r>
              <a:rPr lang="en-US" sz="7000"/>
              <a:t>人工知能の分類方法①</a:t>
            </a:r>
            <a:endParaRPr sz="7000"/>
          </a:p>
        </p:txBody>
      </p:sp>
      <p:sp>
        <p:nvSpPr>
          <p:cNvPr id="674" name="Google Shape;674;p101"/>
          <p:cNvSpPr txBox="1"/>
          <p:nvPr>
            <p:ph idx="12" type="sldNum"/>
          </p:nvPr>
        </p:nvSpPr>
        <p:spPr>
          <a:xfrm>
            <a:off x="12269112" y="9102240"/>
            <a:ext cx="4482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
        <p:nvSpPr>
          <p:cNvPr id="675" name="Google Shape;675;p101"/>
          <p:cNvSpPr txBox="1"/>
          <p:nvPr/>
        </p:nvSpPr>
        <p:spPr>
          <a:xfrm>
            <a:off x="367400" y="2204825"/>
            <a:ext cx="12506700" cy="7548900"/>
          </a:xfrm>
          <a:prstGeom prst="rect">
            <a:avLst/>
          </a:prstGeom>
          <a:noFill/>
          <a:ln>
            <a:noFill/>
          </a:ln>
        </p:spPr>
        <p:txBody>
          <a:bodyPr anchorCtr="0" anchor="t" bIns="50800" lIns="50800" spcFirstLastPara="1" rIns="50800" wrap="square" tIns="50800">
            <a:noAutofit/>
          </a:bodyPr>
          <a:lstStyle/>
          <a:p>
            <a:pPr indent="0" lvl="0" marL="0" marR="0" rtl="0" algn="l">
              <a:lnSpc>
                <a:spcPct val="150000"/>
              </a:lnSpc>
              <a:spcBef>
                <a:spcPts val="0"/>
              </a:spcBef>
              <a:spcAft>
                <a:spcPts val="0"/>
              </a:spcAft>
              <a:buClr>
                <a:schemeClr val="dk1"/>
              </a:buClr>
              <a:buSzPts val="1100"/>
              <a:buFont typeface="Arial"/>
              <a:buNone/>
            </a:pPr>
            <a:r>
              <a:t/>
            </a:r>
            <a:endParaRPr sz="2900">
              <a:solidFill>
                <a:schemeClr val="dk1"/>
              </a:solidFill>
            </a:endParaRPr>
          </a:p>
        </p:txBody>
      </p:sp>
      <p:pic>
        <p:nvPicPr>
          <p:cNvPr id="676" name="Google Shape;676;p101"/>
          <p:cNvPicPr preferRelativeResize="0"/>
          <p:nvPr/>
        </p:nvPicPr>
        <p:blipFill>
          <a:blip r:embed="rId3">
            <a:alphaModFix/>
          </a:blip>
          <a:stretch>
            <a:fillRect/>
          </a:stretch>
        </p:blipFill>
        <p:spPr>
          <a:xfrm>
            <a:off x="1389677" y="2045427"/>
            <a:ext cx="10720951" cy="722242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102"/>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00000"/>
              </a:lnSpc>
              <a:spcBef>
                <a:spcPts val="0"/>
              </a:spcBef>
              <a:spcAft>
                <a:spcPts val="0"/>
              </a:spcAft>
              <a:buClr>
                <a:srgbClr val="C63024"/>
              </a:buClr>
              <a:buSzPts val="6400"/>
              <a:buFont typeface="Arial"/>
              <a:buNone/>
            </a:pPr>
            <a:r>
              <a:rPr b="1" lang="en-US"/>
              <a:t>聞き取り</a:t>
            </a:r>
            <a:endParaRPr b="1"/>
          </a:p>
        </p:txBody>
      </p:sp>
      <p:sp>
        <p:nvSpPr>
          <p:cNvPr id="682" name="Google Shape;682;p102"/>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SzPts val="2000"/>
              <a:buNone/>
            </a:pPr>
            <a:fld id="{00000000-1234-1234-1234-123412341234}" type="slidenum">
              <a:rPr lang="en-US"/>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103"/>
          <p:cNvSpPr txBox="1"/>
          <p:nvPr>
            <p:ph type="title"/>
          </p:nvPr>
        </p:nvSpPr>
        <p:spPr>
          <a:xfrm>
            <a:off x="1270000" y="70172"/>
            <a:ext cx="108984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b="1" lang="en-US">
                <a:solidFill>
                  <a:srgbClr val="C63024"/>
                </a:solidFill>
              </a:rPr>
              <a:t>聞き取り</a:t>
            </a:r>
            <a:endParaRPr b="1"/>
          </a:p>
        </p:txBody>
      </p:sp>
      <p:sp>
        <p:nvSpPr>
          <p:cNvPr id="688" name="Google Shape;688;p103"/>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689" name="Google Shape;689;p103"/>
          <p:cNvSpPr txBox="1"/>
          <p:nvPr>
            <p:ph idx="1" type="body"/>
          </p:nvPr>
        </p:nvSpPr>
        <p:spPr>
          <a:xfrm>
            <a:off x="513900" y="2359225"/>
            <a:ext cx="12203400" cy="6979800"/>
          </a:xfrm>
          <a:prstGeom prst="rect">
            <a:avLst/>
          </a:prstGeom>
          <a:noFill/>
          <a:ln>
            <a:noFill/>
          </a:ln>
        </p:spPr>
        <p:txBody>
          <a:bodyPr anchorCtr="0" anchor="t" bIns="50800" lIns="50800" spcFirstLastPara="1" rIns="50800" wrap="square" tIns="50800">
            <a:noAutofit/>
          </a:bodyPr>
          <a:lstStyle/>
          <a:p>
            <a:pPr indent="0" lvl="0" marL="0" rtl="0" algn="l">
              <a:lnSpc>
                <a:spcPct val="150000"/>
              </a:lnSpc>
              <a:spcBef>
                <a:spcPts val="1800"/>
              </a:spcBef>
              <a:spcAft>
                <a:spcPts val="0"/>
              </a:spcAft>
              <a:buClr>
                <a:srgbClr val="000000"/>
              </a:buClr>
              <a:buSzPts val="2528"/>
              <a:buFont typeface="Arial"/>
              <a:buNone/>
            </a:pPr>
            <a:r>
              <a:rPr lang="en-US" sz="3000"/>
              <a:t>1</a:t>
            </a:r>
            <a:r>
              <a:rPr lang="en-US" sz="3000">
                <a:latin typeface="Arial"/>
                <a:ea typeface="Arial"/>
                <a:cs typeface="Arial"/>
                <a:sym typeface="Arial"/>
              </a:rPr>
              <a:t>. 本文の内容を確認してください</a:t>
            </a:r>
            <a:endParaRPr sz="3000"/>
          </a:p>
          <a:p>
            <a:pPr indent="0" lvl="0" marL="0" rtl="0" algn="l">
              <a:lnSpc>
                <a:spcPct val="150000"/>
              </a:lnSpc>
              <a:spcBef>
                <a:spcPts val="1800"/>
              </a:spcBef>
              <a:spcAft>
                <a:spcPts val="0"/>
              </a:spcAft>
              <a:buClr>
                <a:srgbClr val="000000"/>
              </a:buClr>
              <a:buSzPts val="2528"/>
              <a:buFont typeface="Arial"/>
              <a:buNone/>
            </a:pPr>
            <a:r>
              <a:rPr lang="en-US" sz="3000"/>
              <a:t>2</a:t>
            </a:r>
            <a:r>
              <a:rPr lang="en-US" sz="3000">
                <a:latin typeface="Arial"/>
                <a:ea typeface="Arial"/>
                <a:cs typeface="Arial"/>
                <a:sym typeface="Arial"/>
              </a:rPr>
              <a:t>. 音声を</a:t>
            </a:r>
            <a:r>
              <a:rPr lang="en-US" sz="3000"/>
              <a:t>2</a:t>
            </a:r>
            <a:r>
              <a:rPr lang="en-US" sz="3000">
                <a:latin typeface="Arial"/>
                <a:ea typeface="Arial"/>
                <a:cs typeface="Arial"/>
                <a:sym typeface="Arial"/>
              </a:rPr>
              <a:t>回流します</a:t>
            </a:r>
            <a:endParaRPr sz="3000"/>
          </a:p>
          <a:p>
            <a:pPr indent="-216335" lvl="1" marL="680361" rtl="0" algn="l">
              <a:lnSpc>
                <a:spcPct val="150000"/>
              </a:lnSpc>
              <a:spcBef>
                <a:spcPts val="1800"/>
              </a:spcBef>
              <a:spcAft>
                <a:spcPts val="0"/>
              </a:spcAft>
              <a:buClr>
                <a:srgbClr val="000000"/>
              </a:buClr>
              <a:buSzPts val="3000"/>
              <a:buFont typeface="Arial"/>
              <a:buNone/>
            </a:pPr>
            <a:r>
              <a:rPr lang="en-US" sz="3000">
                <a:latin typeface="Arial"/>
                <a:ea typeface="Arial"/>
                <a:cs typeface="Arial"/>
                <a:sym typeface="Arial"/>
              </a:rPr>
              <a:t>1回目：</a:t>
            </a:r>
            <a:r>
              <a:rPr b="1" lang="en-US" sz="3000">
                <a:solidFill>
                  <a:srgbClr val="C63024"/>
                </a:solidFill>
              </a:rPr>
              <a:t>通常スピード</a:t>
            </a:r>
            <a:r>
              <a:rPr lang="en-US" sz="3000">
                <a:latin typeface="Arial"/>
                <a:ea typeface="Arial"/>
                <a:cs typeface="Arial"/>
                <a:sym typeface="Arial"/>
              </a:rPr>
              <a:t>で音声を流す</a:t>
            </a:r>
            <a:endParaRPr sz="3000"/>
          </a:p>
          <a:p>
            <a:pPr indent="-216335" lvl="1" marL="680361" rtl="0" algn="l">
              <a:lnSpc>
                <a:spcPct val="150000"/>
              </a:lnSpc>
              <a:spcBef>
                <a:spcPts val="1800"/>
              </a:spcBef>
              <a:spcAft>
                <a:spcPts val="0"/>
              </a:spcAft>
              <a:buClr>
                <a:srgbClr val="000000"/>
              </a:buClr>
              <a:buSzPts val="3000"/>
              <a:buFont typeface="Arial"/>
              <a:buNone/>
            </a:pPr>
            <a:r>
              <a:rPr lang="en-US" sz="3000"/>
              <a:t>2</a:t>
            </a:r>
            <a:r>
              <a:rPr lang="en-US" sz="3000">
                <a:latin typeface="Arial"/>
                <a:ea typeface="Arial"/>
                <a:cs typeface="Arial"/>
                <a:sym typeface="Arial"/>
              </a:rPr>
              <a:t>回目：</a:t>
            </a:r>
            <a:r>
              <a:rPr b="1" lang="en-US" sz="3000">
                <a:solidFill>
                  <a:srgbClr val="C63024"/>
                </a:solidFill>
              </a:rPr>
              <a:t>途中で一時停止しながら通常スピード</a:t>
            </a:r>
            <a:r>
              <a:rPr lang="en-US" sz="3000"/>
              <a:t>で</a:t>
            </a:r>
            <a:r>
              <a:rPr lang="en-US" sz="3000">
                <a:latin typeface="Arial"/>
                <a:ea typeface="Arial"/>
                <a:cs typeface="Arial"/>
                <a:sym typeface="Arial"/>
              </a:rPr>
              <a:t>音声を流す</a:t>
            </a:r>
            <a:endParaRPr sz="3000"/>
          </a:p>
          <a:p>
            <a:pPr indent="0" lvl="0" marL="0" rtl="0" algn="l">
              <a:lnSpc>
                <a:spcPct val="150000"/>
              </a:lnSpc>
              <a:spcBef>
                <a:spcPts val="1800"/>
              </a:spcBef>
              <a:spcAft>
                <a:spcPts val="0"/>
              </a:spcAft>
              <a:buClr>
                <a:srgbClr val="000000"/>
              </a:buClr>
              <a:buSzPts val="2528"/>
              <a:buFont typeface="Arial"/>
              <a:buNone/>
            </a:pPr>
            <a:r>
              <a:rPr b="1" lang="en-US" sz="3000"/>
              <a:t>3. 正しい文を「〇」、間違っている文を「✖」と記入しなさい。</a:t>
            </a:r>
            <a:br>
              <a:rPr b="1" lang="en-US" sz="3000"/>
            </a:br>
            <a:r>
              <a:rPr b="1" lang="en-US" sz="3000"/>
              <a:t>　  間違っているところにアンダーラインを引いてください。</a:t>
            </a:r>
            <a:endParaRPr b="1" sz="3000"/>
          </a:p>
          <a:p>
            <a:pPr indent="0" lvl="0" marL="0" rtl="0" algn="l">
              <a:lnSpc>
                <a:spcPct val="100000"/>
              </a:lnSpc>
              <a:spcBef>
                <a:spcPts val="1800"/>
              </a:spcBef>
              <a:spcAft>
                <a:spcPts val="0"/>
              </a:spcAft>
              <a:buClr>
                <a:srgbClr val="000000"/>
              </a:buClr>
              <a:buSzPts val="2528"/>
              <a:buFont typeface="Arial"/>
              <a:buNone/>
            </a:pPr>
            <a:r>
              <a:rPr lang="en-US" sz="3000"/>
              <a:t>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68"/>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00000"/>
              </a:lnSpc>
              <a:spcBef>
                <a:spcPts val="0"/>
              </a:spcBef>
              <a:spcAft>
                <a:spcPts val="0"/>
              </a:spcAft>
              <a:buClr>
                <a:srgbClr val="C63024"/>
              </a:buClr>
              <a:buSzPts val="6400"/>
              <a:buFont typeface="Arial"/>
              <a:buNone/>
            </a:pPr>
            <a:r>
              <a:rPr lang="en-US"/>
              <a:t>ミニテスト</a:t>
            </a:r>
            <a:endParaRPr/>
          </a:p>
        </p:txBody>
      </p:sp>
      <p:sp>
        <p:nvSpPr>
          <p:cNvPr id="393" name="Google Shape;393;p68"/>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104"/>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a:t>‹#›</a:t>
            </a:fld>
            <a:endParaRPr/>
          </a:p>
        </p:txBody>
      </p:sp>
      <p:sp>
        <p:nvSpPr>
          <p:cNvPr id="695" name="Google Shape;695;p104"/>
          <p:cNvSpPr txBox="1"/>
          <p:nvPr>
            <p:ph type="title"/>
          </p:nvPr>
        </p:nvSpPr>
        <p:spPr>
          <a:xfrm>
            <a:off x="1270000" y="111023"/>
            <a:ext cx="11099700" cy="1325400"/>
          </a:xfrm>
          <a:prstGeom prst="rect">
            <a:avLst/>
          </a:prstGeom>
          <a:noFill/>
          <a:ln>
            <a:noFill/>
          </a:ln>
        </p:spPr>
        <p:txBody>
          <a:bodyPr anchorCtr="0" anchor="ctr" bIns="50800" lIns="50800" spcFirstLastPara="1" rIns="50800" wrap="square" tIns="50800">
            <a:normAutofit/>
          </a:bodyPr>
          <a:lstStyle/>
          <a:p>
            <a:pPr indent="0" lvl="0" marL="0" rtl="0" algn="l">
              <a:spcBef>
                <a:spcPts val="0"/>
              </a:spcBef>
              <a:spcAft>
                <a:spcPts val="0"/>
              </a:spcAft>
              <a:buClr>
                <a:srgbClr val="C63024"/>
              </a:buClr>
              <a:buSzPts val="6400"/>
              <a:buFont typeface="Arial"/>
              <a:buNone/>
            </a:pPr>
            <a:r>
              <a:rPr lang="en-US" sz="5800"/>
              <a:t>聞き取り</a:t>
            </a:r>
            <a:endParaRPr/>
          </a:p>
        </p:txBody>
      </p:sp>
      <p:sp>
        <p:nvSpPr>
          <p:cNvPr id="696" name="Google Shape;696;p104"/>
          <p:cNvSpPr txBox="1"/>
          <p:nvPr/>
        </p:nvSpPr>
        <p:spPr>
          <a:xfrm>
            <a:off x="1270000" y="1219875"/>
            <a:ext cx="11289900" cy="1780200"/>
          </a:xfrm>
          <a:prstGeom prst="rect">
            <a:avLst/>
          </a:prstGeom>
          <a:noFill/>
          <a:ln>
            <a:noFill/>
          </a:ln>
        </p:spPr>
        <p:txBody>
          <a:bodyPr anchorCtr="0" anchor="ctr" bIns="50800" lIns="50800" spcFirstLastPara="1" rIns="50800" wrap="square" tIns="50800">
            <a:noAutofit/>
          </a:bodyPr>
          <a:lstStyle/>
          <a:p>
            <a:pPr indent="0" lvl="0" marL="0" rtl="0" algn="l">
              <a:spcBef>
                <a:spcPts val="1800"/>
              </a:spcBef>
              <a:spcAft>
                <a:spcPts val="0"/>
              </a:spcAft>
              <a:buClr>
                <a:schemeClr val="dk1"/>
              </a:buClr>
              <a:buSzPts val="2528"/>
              <a:buFont typeface="Arial"/>
              <a:buNone/>
            </a:pPr>
            <a:r>
              <a:rPr b="1" lang="en-US" sz="3000">
                <a:solidFill>
                  <a:schemeClr val="dk1"/>
                </a:solidFill>
              </a:rPr>
              <a:t>正しい文を「〇」、間違っている文を「✖」と記入しなさい。</a:t>
            </a:r>
            <a:br>
              <a:rPr b="1" lang="en-US" sz="3000">
                <a:solidFill>
                  <a:schemeClr val="dk1"/>
                </a:solidFill>
              </a:rPr>
            </a:br>
            <a:r>
              <a:rPr b="1" lang="en-US" sz="3000">
                <a:solidFill>
                  <a:schemeClr val="dk1"/>
                </a:solidFill>
              </a:rPr>
              <a:t>間違っているところにアンダーラインを引いて</a:t>
            </a:r>
            <a:r>
              <a:rPr b="1" lang="en-US" sz="3000">
                <a:solidFill>
                  <a:schemeClr val="dk1"/>
                </a:solidFill>
              </a:rPr>
              <a:t>ください。</a:t>
            </a:r>
            <a:endParaRPr/>
          </a:p>
        </p:txBody>
      </p:sp>
      <p:graphicFrame>
        <p:nvGraphicFramePr>
          <p:cNvPr id="697" name="Google Shape;697;p104"/>
          <p:cNvGraphicFramePr/>
          <p:nvPr/>
        </p:nvGraphicFramePr>
        <p:xfrm>
          <a:off x="270600" y="3103875"/>
          <a:ext cx="3000000" cy="3000000"/>
        </p:xfrm>
        <a:graphic>
          <a:graphicData uri="http://schemas.openxmlformats.org/drawingml/2006/table">
            <a:tbl>
              <a:tblPr>
                <a:noFill/>
                <a:tableStyleId>{C2E6795D-38B0-4D39-A2D5-AA74DC77CC7B}</a:tableStyleId>
              </a:tblPr>
              <a:tblGrid>
                <a:gridCol w="1387350"/>
                <a:gridCol w="5608950"/>
                <a:gridCol w="5450400"/>
              </a:tblGrid>
              <a:tr h="1279525">
                <a:tc>
                  <a:txBody>
                    <a:bodyPr/>
                    <a:lstStyle/>
                    <a:p>
                      <a:pPr indent="0" lvl="0" marL="0" rtl="0" algn="ctr">
                        <a:spcBef>
                          <a:spcPts val="0"/>
                        </a:spcBef>
                        <a:spcAft>
                          <a:spcPts val="0"/>
                        </a:spcAft>
                        <a:buClr>
                          <a:schemeClr val="dk1"/>
                        </a:buClr>
                        <a:buSzPts val="1100"/>
                        <a:buFont typeface="Arial"/>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Clr>
                          <a:schemeClr val="dk1"/>
                        </a:buClr>
                        <a:buSzPts val="3000"/>
                        <a:buChar char="●"/>
                      </a:pPr>
                      <a:r>
                        <a:rPr lang="en-US" sz="3000">
                          <a:solidFill>
                            <a:schemeClr val="dk1"/>
                          </a:solidFill>
                          <a:highlight>
                            <a:srgbClr val="FFFFFF"/>
                          </a:highlight>
                        </a:rPr>
                        <a:t>人工知能の定義は、複雑です。</a:t>
                      </a:r>
                      <a:endParaRPr sz="3000"/>
                    </a:p>
                  </a:txBody>
                  <a:tcPr marT="63500" marB="63500" marR="63500" marL="63500" anchor="ctr"/>
                </a:tc>
                <a:tc hMerge="1"/>
              </a:tr>
              <a:tr h="891300">
                <a:tc>
                  <a:txBody>
                    <a:bodyPr/>
                    <a:lstStyle/>
                    <a:p>
                      <a:pPr indent="0" lvl="0" marL="0" rtl="0" algn="ctr">
                        <a:spcBef>
                          <a:spcPts val="0"/>
                        </a:spcBef>
                        <a:spcAft>
                          <a:spcPts val="0"/>
                        </a:spcAft>
                        <a:buClr>
                          <a:schemeClr val="dk1"/>
                        </a:buClr>
                        <a:buSzPts val="1100"/>
                        <a:buFont typeface="Arial"/>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SzPts val="3000"/>
                        <a:buFont typeface="ヒラギノ角ゴ ProN W3"/>
                        <a:buChar char="●"/>
                      </a:pPr>
                      <a:r>
                        <a:rPr lang="en-US" sz="3000">
                          <a:solidFill>
                            <a:schemeClr val="dk1"/>
                          </a:solidFill>
                          <a:highlight>
                            <a:srgbClr val="FFFFFF"/>
                          </a:highlight>
                        </a:rPr>
                        <a:t>「人工」と「知能」についての２つの問いに</a:t>
                      </a:r>
                      <a:r>
                        <a:rPr b="1" lang="en-US" sz="3000">
                          <a:solidFill>
                            <a:schemeClr val="dk1"/>
                          </a:solidFill>
                          <a:highlight>
                            <a:srgbClr val="FFFFFF"/>
                          </a:highlight>
                        </a:rPr>
                        <a:t>答えられても、</a:t>
                      </a:r>
                      <a:r>
                        <a:rPr lang="en-US" sz="3000">
                          <a:solidFill>
                            <a:schemeClr val="dk1"/>
                          </a:solidFill>
                          <a:highlight>
                            <a:srgbClr val="FFFFFF"/>
                          </a:highlight>
                        </a:rPr>
                        <a:t>人工知能の定義はできないのです。</a:t>
                      </a:r>
                      <a:endParaRPr sz="3000"/>
                    </a:p>
                  </a:txBody>
                  <a:tcPr marT="63500" marB="63500" marR="63500" marL="63500" anchor="ctr"/>
                </a:tc>
                <a:tc hMerge="1"/>
              </a:tr>
              <a:tr h="1051475">
                <a:tc>
                  <a:txBody>
                    <a:bodyPr/>
                    <a:lstStyle/>
                    <a:p>
                      <a:pPr indent="0" lvl="0" marL="0" rtl="0" algn="ctr">
                        <a:spcBef>
                          <a:spcPts val="0"/>
                        </a:spcBef>
                        <a:spcAft>
                          <a:spcPts val="0"/>
                        </a:spcAft>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SzPts val="3000"/>
                        <a:buChar char="●"/>
                      </a:pPr>
                      <a:r>
                        <a:rPr lang="en-US" sz="3000">
                          <a:solidFill>
                            <a:schemeClr val="dk1"/>
                          </a:solidFill>
                          <a:highlight>
                            <a:srgbClr val="FFFFFF"/>
                          </a:highlight>
                        </a:rPr>
                        <a:t>とにかく「人間と同じような知的処理を行うことのできる技術や機械」と定義してもいいです。</a:t>
                      </a:r>
                      <a:endParaRPr sz="3000"/>
                    </a:p>
                  </a:txBody>
                  <a:tcPr marT="63500" marB="63500" marR="63500" marL="63500" anchor="ctr"/>
                </a:tc>
                <a:tc hMerge="1"/>
              </a:tr>
              <a:tr h="1159375">
                <a:tc>
                  <a:txBody>
                    <a:bodyPr/>
                    <a:lstStyle/>
                    <a:p>
                      <a:pPr indent="0" lvl="0" marL="0" rtl="0" algn="ctr">
                        <a:spcBef>
                          <a:spcPts val="0"/>
                        </a:spcBef>
                        <a:spcAft>
                          <a:spcPts val="0"/>
                        </a:spcAft>
                        <a:buClr>
                          <a:schemeClr val="dk1"/>
                        </a:buClr>
                        <a:buSzPts val="1100"/>
                        <a:buFont typeface="Arial"/>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SzPts val="3000"/>
                        <a:buChar char="●"/>
                      </a:pPr>
                      <a:r>
                        <a:rPr lang="en-US" sz="3000">
                          <a:solidFill>
                            <a:schemeClr val="dk1"/>
                          </a:solidFill>
                          <a:highlight>
                            <a:srgbClr val="FFFFFF"/>
                          </a:highlight>
                        </a:rPr>
                        <a:t>強い人工知能とは、人間の能力の一部を代替できる機械</a:t>
                      </a:r>
                      <a:br>
                        <a:rPr lang="en-US" sz="3000">
                          <a:solidFill>
                            <a:schemeClr val="dk1"/>
                          </a:solidFill>
                          <a:highlight>
                            <a:srgbClr val="FFFFFF"/>
                          </a:highlight>
                        </a:rPr>
                      </a:br>
                      <a:r>
                        <a:rPr lang="en-US" sz="3000">
                          <a:solidFill>
                            <a:schemeClr val="dk1"/>
                          </a:solidFill>
                          <a:highlight>
                            <a:srgbClr val="FFFFFF"/>
                          </a:highlight>
                        </a:rPr>
                        <a:t>のことです。</a:t>
                      </a:r>
                      <a:endParaRPr sz="3000"/>
                    </a:p>
                  </a:txBody>
                  <a:tcPr marT="63500" marB="63500" marR="63500" marL="63500" anchor="ctr"/>
                </a:tc>
                <a:tc hMerge="1"/>
              </a:tr>
              <a:tr h="1159375">
                <a:tc>
                  <a:txBody>
                    <a:bodyPr/>
                    <a:lstStyle/>
                    <a:p>
                      <a:pPr indent="0" lvl="0" marL="0" rtl="0" algn="ctr">
                        <a:spcBef>
                          <a:spcPts val="0"/>
                        </a:spcBef>
                        <a:spcAft>
                          <a:spcPts val="0"/>
                        </a:spcAft>
                        <a:buClr>
                          <a:schemeClr val="dk1"/>
                        </a:buClr>
                        <a:buSzPts val="1100"/>
                        <a:buFont typeface="Arial"/>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SzPts val="3000"/>
                        <a:buChar char="●"/>
                      </a:pPr>
                      <a:r>
                        <a:rPr lang="en-US" sz="3000">
                          <a:solidFill>
                            <a:schemeClr val="dk1"/>
                          </a:solidFill>
                          <a:highlight>
                            <a:srgbClr val="FFFFFF"/>
                          </a:highlight>
                        </a:rPr>
                        <a:t>弱い人工知能とは、人間の（知能に基づく）行動を模倣します。</a:t>
                      </a:r>
                      <a:endParaRPr sz="3000"/>
                    </a:p>
                  </a:txBody>
                  <a:tcPr marT="63500" marB="63500" marR="63500" marL="63500" anchor="ctr"/>
                </a:tc>
                <a:tc hMerge="1"/>
              </a:tr>
            </a:tbl>
          </a:graphicData>
        </a:graphic>
      </p:graphicFrame>
      <p:pic>
        <p:nvPicPr>
          <p:cNvPr id="698" name="Google Shape;698;p104" title="11_AI01 人工知能とは(1)_授業用.mp3">
            <a:hlinkClick r:id="rId3"/>
          </p:cNvPr>
          <p:cNvPicPr preferRelativeResize="0"/>
          <p:nvPr/>
        </p:nvPicPr>
        <p:blipFill>
          <a:blip r:embed="rId4">
            <a:alphaModFix/>
          </a:blip>
          <a:stretch>
            <a:fillRect/>
          </a:stretch>
        </p:blipFill>
        <p:spPr>
          <a:xfrm>
            <a:off x="4708625" y="197977"/>
            <a:ext cx="1020675" cy="10207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105"/>
          <p:cNvSpPr txBox="1"/>
          <p:nvPr>
            <p:ph type="title"/>
          </p:nvPr>
        </p:nvSpPr>
        <p:spPr>
          <a:xfrm>
            <a:off x="377763" y="3225800"/>
            <a:ext cx="12249300" cy="3302100"/>
          </a:xfrm>
          <a:prstGeom prst="rect">
            <a:avLst/>
          </a:prstGeom>
          <a:noFill/>
          <a:ln>
            <a:noFill/>
          </a:ln>
        </p:spPr>
        <p:txBody>
          <a:bodyPr anchorCtr="0" anchor="ctr" bIns="50800" lIns="50800" spcFirstLastPara="1" rIns="50800" wrap="square" tIns="50800">
            <a:normAutofit/>
          </a:bodyPr>
          <a:lstStyle/>
          <a:p>
            <a:pPr indent="0" lvl="0" marL="0" rtl="0" algn="ctr">
              <a:spcBef>
                <a:spcPts val="0"/>
              </a:spcBef>
              <a:spcAft>
                <a:spcPts val="0"/>
              </a:spcAft>
              <a:buClr>
                <a:srgbClr val="C63024"/>
              </a:buClr>
              <a:buSzPts val="6400"/>
              <a:buFont typeface="Arial"/>
              <a:buNone/>
            </a:pPr>
            <a:r>
              <a:rPr lang="en-US">
                <a:solidFill>
                  <a:srgbClr val="C63024"/>
                </a:solidFill>
                <a:latin typeface="Arial"/>
                <a:ea typeface="Arial"/>
                <a:cs typeface="Arial"/>
                <a:sym typeface="Arial"/>
              </a:rPr>
              <a:t>期末発表のチームワーク(1)</a:t>
            </a:r>
            <a:endParaRPr>
              <a:solidFill>
                <a:srgbClr val="CC0000"/>
              </a:solidFill>
            </a:endParaRPr>
          </a:p>
        </p:txBody>
      </p:sp>
      <p:sp>
        <p:nvSpPr>
          <p:cNvPr id="704" name="Google Shape;704;p105"/>
          <p:cNvSpPr txBox="1"/>
          <p:nvPr>
            <p:ph idx="12" type="sldNum"/>
          </p:nvPr>
        </p:nvSpPr>
        <p:spPr>
          <a:xfrm>
            <a:off x="12352551" y="9114940"/>
            <a:ext cx="281100" cy="410400"/>
          </a:xfrm>
          <a:prstGeom prst="rect">
            <a:avLst/>
          </a:prstGeom>
          <a:noFill/>
          <a:ln>
            <a:noFill/>
          </a:ln>
        </p:spPr>
        <p:txBody>
          <a:bodyPr anchorCtr="0" anchor="t" bIns="50800" lIns="50800" spcFirstLastPara="1" rIns="50800" wrap="square" tIns="50800">
            <a:sp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sz="2000">
                <a:solidFill>
                  <a:srgbClr val="FFFFFF"/>
                </a:solidFill>
              </a:rPr>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106"/>
          <p:cNvSpPr txBox="1"/>
          <p:nvPr>
            <p:ph type="title"/>
          </p:nvPr>
        </p:nvSpPr>
        <p:spPr>
          <a:xfrm>
            <a:off x="666750" y="70175"/>
            <a:ext cx="11080200" cy="2016000"/>
          </a:xfrm>
          <a:prstGeom prst="rect">
            <a:avLst/>
          </a:prstGeom>
          <a:noFill/>
          <a:ln>
            <a:noFill/>
          </a:ln>
        </p:spPr>
        <p:txBody>
          <a:bodyPr anchorCtr="0" anchor="ctr" bIns="50800" lIns="50800" spcFirstLastPara="1" rIns="50800" wrap="square" tIns="50800">
            <a:noAutofit/>
          </a:bodyPr>
          <a:lstStyle/>
          <a:p>
            <a:pPr indent="0" lvl="0" marL="0" rtl="0" algn="ctr">
              <a:spcBef>
                <a:spcPts val="0"/>
              </a:spcBef>
              <a:spcAft>
                <a:spcPts val="0"/>
              </a:spcAft>
              <a:buClr>
                <a:srgbClr val="C63024"/>
              </a:buClr>
              <a:buSzPts val="6400"/>
              <a:buFont typeface="Arial"/>
              <a:buNone/>
            </a:pPr>
            <a:r>
              <a:rPr lang="en-US"/>
              <a:t>期末発表のチームワーク(1)</a:t>
            </a:r>
            <a:endParaRPr b="0" sz="5800"/>
          </a:p>
        </p:txBody>
      </p:sp>
      <p:sp>
        <p:nvSpPr>
          <p:cNvPr id="710" name="Google Shape;710;p106"/>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711" name="Google Shape;711;p106"/>
          <p:cNvSpPr txBox="1"/>
          <p:nvPr>
            <p:ph idx="1" type="body"/>
          </p:nvPr>
        </p:nvSpPr>
        <p:spPr>
          <a:xfrm>
            <a:off x="952500" y="5224300"/>
            <a:ext cx="11764800" cy="2220000"/>
          </a:xfrm>
          <a:prstGeom prst="rect">
            <a:avLst/>
          </a:prstGeom>
          <a:noFill/>
          <a:ln>
            <a:noFill/>
          </a:ln>
        </p:spPr>
        <p:txBody>
          <a:bodyPr anchorCtr="0" anchor="t" bIns="50800" lIns="50800" spcFirstLastPara="1" rIns="50800" wrap="square" tIns="50800">
            <a:noAutofit/>
          </a:bodyPr>
          <a:lstStyle/>
          <a:p>
            <a:pPr indent="0" lvl="0" marL="0" marR="0" rtl="0" algn="l">
              <a:lnSpc>
                <a:spcPct val="150000"/>
              </a:lnSpc>
              <a:spcBef>
                <a:spcPts val="0"/>
              </a:spcBef>
              <a:spcAft>
                <a:spcPts val="0"/>
              </a:spcAft>
              <a:buNone/>
            </a:pPr>
            <a:r>
              <a:rPr lang="en-US"/>
              <a:t>期末</a:t>
            </a:r>
            <a:r>
              <a:rPr lang="en-US"/>
              <a:t>発表の案内は下記のURLに参照できます</a:t>
            </a:r>
            <a:endParaRPr/>
          </a:p>
          <a:p>
            <a:pPr indent="0" lvl="0" marL="0" marR="0" rtl="0" algn="l">
              <a:lnSpc>
                <a:spcPct val="115000"/>
              </a:lnSpc>
              <a:spcBef>
                <a:spcPts val="0"/>
              </a:spcBef>
              <a:spcAft>
                <a:spcPts val="0"/>
              </a:spcAft>
              <a:buNone/>
            </a:pPr>
            <a:r>
              <a:rPr lang="en-US" u="sng">
                <a:solidFill>
                  <a:schemeClr val="hlink"/>
                </a:solidFill>
                <a:hlinkClick r:id="rId3"/>
              </a:rPr>
              <a:t>https://sal.vn/PM9IhB</a:t>
            </a:r>
            <a:endParaRPr sz="2800">
              <a:solidFill>
                <a:srgbClr val="3C4043"/>
              </a:solidFill>
              <a:highlight>
                <a:srgbClr val="FFFFFF"/>
              </a:highlight>
              <a:latin typeface="Nunito"/>
              <a:ea typeface="Nunito"/>
              <a:cs typeface="Nunito"/>
              <a:sym typeface="Nunito"/>
            </a:endParaRPr>
          </a:p>
          <a:p>
            <a:pPr indent="0" lvl="0" marL="0" marR="0" rtl="0" algn="l">
              <a:lnSpc>
                <a:spcPct val="115000"/>
              </a:lnSpc>
              <a:spcBef>
                <a:spcPts val="0"/>
              </a:spcBef>
              <a:spcAft>
                <a:spcPts val="0"/>
              </a:spcAft>
              <a:buNone/>
            </a:pPr>
            <a:r>
              <a:t/>
            </a:r>
            <a:endParaRPr sz="1050">
              <a:solidFill>
                <a:srgbClr val="3C4043"/>
              </a:solidFill>
              <a:highlight>
                <a:srgbClr val="FFFFFF"/>
              </a:highlight>
              <a:latin typeface="Nunito"/>
              <a:ea typeface="Nunito"/>
              <a:cs typeface="Nunito"/>
              <a:sym typeface="Nunito"/>
            </a:endParaRPr>
          </a:p>
          <a:p>
            <a:pPr indent="0" lvl="0" marL="0" marR="0" rtl="0" algn="l">
              <a:lnSpc>
                <a:spcPct val="115000"/>
              </a:lnSpc>
              <a:spcBef>
                <a:spcPts val="0"/>
              </a:spcBef>
              <a:spcAft>
                <a:spcPts val="0"/>
              </a:spcAft>
              <a:buNone/>
            </a:pPr>
            <a:r>
              <a:t/>
            </a:r>
            <a:endParaRPr sz="1050">
              <a:solidFill>
                <a:srgbClr val="3C4043"/>
              </a:solidFill>
              <a:highlight>
                <a:srgbClr val="FFFFFF"/>
              </a:highlight>
              <a:latin typeface="Nunito"/>
              <a:ea typeface="Nunito"/>
              <a:cs typeface="Nunito"/>
              <a:sym typeface="Nunito"/>
            </a:endParaRPr>
          </a:p>
          <a:p>
            <a:pPr indent="0" lvl="0" marL="0" marR="0" rtl="0" algn="l">
              <a:lnSpc>
                <a:spcPct val="115000"/>
              </a:lnSpc>
              <a:spcBef>
                <a:spcPts val="0"/>
              </a:spcBef>
              <a:spcAft>
                <a:spcPts val="0"/>
              </a:spcAft>
              <a:buNone/>
            </a:pPr>
            <a:r>
              <a:t/>
            </a:r>
            <a:endParaRPr/>
          </a:p>
        </p:txBody>
      </p:sp>
      <p:sp>
        <p:nvSpPr>
          <p:cNvPr id="712" name="Google Shape;712;p106"/>
          <p:cNvSpPr txBox="1"/>
          <p:nvPr>
            <p:ph idx="1" type="body"/>
          </p:nvPr>
        </p:nvSpPr>
        <p:spPr>
          <a:xfrm>
            <a:off x="908350" y="2343150"/>
            <a:ext cx="11764800" cy="2390700"/>
          </a:xfrm>
          <a:prstGeom prst="rect">
            <a:avLst/>
          </a:prstGeom>
          <a:noFill/>
          <a:ln>
            <a:noFill/>
          </a:ln>
        </p:spPr>
        <p:txBody>
          <a:bodyPr anchorCtr="0" anchor="t" bIns="50800" lIns="50800" spcFirstLastPara="1" rIns="50800" wrap="square" tIns="50800">
            <a:noAutofit/>
          </a:bodyPr>
          <a:lstStyle/>
          <a:p>
            <a:pPr indent="0" lvl="0" marL="0" rtl="0" algn="l">
              <a:lnSpc>
                <a:spcPct val="150000"/>
              </a:lnSpc>
              <a:spcBef>
                <a:spcPts val="0"/>
              </a:spcBef>
              <a:spcAft>
                <a:spcPts val="0"/>
              </a:spcAft>
              <a:buClr>
                <a:srgbClr val="000000"/>
              </a:buClr>
              <a:buSzPts val="3200"/>
              <a:buFont typeface="Arial"/>
              <a:buNone/>
            </a:pPr>
            <a:r>
              <a:rPr lang="en-US"/>
              <a:t>15</a:t>
            </a:r>
            <a:r>
              <a:rPr lang="en-US"/>
              <a:t>回目の授業では、</a:t>
            </a:r>
            <a:endParaRPr/>
          </a:p>
          <a:p>
            <a:pPr indent="0" lvl="0" marL="0" rtl="0" algn="l">
              <a:lnSpc>
                <a:spcPct val="150000"/>
              </a:lnSpc>
              <a:spcBef>
                <a:spcPts val="0"/>
              </a:spcBef>
              <a:spcAft>
                <a:spcPts val="0"/>
              </a:spcAft>
              <a:buClr>
                <a:srgbClr val="000000"/>
              </a:buClr>
              <a:buSzPts val="3200"/>
              <a:buFont typeface="Arial"/>
              <a:buNone/>
            </a:pPr>
            <a:r>
              <a:rPr b="1" lang="en-US"/>
              <a:t>「</a:t>
            </a:r>
            <a:r>
              <a:rPr b="1" lang="en-US"/>
              <a:t>実際のセキュリティ事故その影響、解決案と防止方法」</a:t>
            </a:r>
            <a:br>
              <a:rPr lang="en-US"/>
            </a:br>
            <a:r>
              <a:rPr lang="en-US"/>
              <a:t>について</a:t>
            </a:r>
            <a:r>
              <a:rPr lang="en-US"/>
              <a:t>期末</a:t>
            </a:r>
            <a:r>
              <a:rPr lang="en-US"/>
              <a:t>発表</a:t>
            </a:r>
            <a:r>
              <a:rPr lang="en-US"/>
              <a:t>を実施します</a:t>
            </a:r>
            <a:endParaRPr/>
          </a:p>
          <a:p>
            <a:pPr indent="0" lvl="0" marL="0" rtl="0" algn="l">
              <a:lnSpc>
                <a:spcPct val="150000"/>
              </a:lnSpc>
              <a:spcBef>
                <a:spcPts val="0"/>
              </a:spcBef>
              <a:spcAft>
                <a:spcPts val="0"/>
              </a:spcAft>
              <a:buClr>
                <a:srgbClr val="000000"/>
              </a:buClr>
              <a:buSzPts val="3200"/>
              <a:buFont typeface="Arial"/>
              <a:buNone/>
            </a:pPr>
            <a:r>
              <a:t/>
            </a:r>
            <a:endParaRPr/>
          </a:p>
          <a:p>
            <a:pPr indent="0" lvl="0" marL="0" rtl="0" algn="l">
              <a:lnSpc>
                <a:spcPct val="150000"/>
              </a:lnSpc>
              <a:spcBef>
                <a:spcPts val="0"/>
              </a:spcBef>
              <a:spcAft>
                <a:spcPts val="0"/>
              </a:spcAft>
              <a:buClr>
                <a:srgbClr val="000000"/>
              </a:buClr>
              <a:buSzPts val="3200"/>
              <a:buFont typeface="Arial"/>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107"/>
          <p:cNvSpPr txBox="1"/>
          <p:nvPr>
            <p:ph type="title"/>
          </p:nvPr>
        </p:nvSpPr>
        <p:spPr>
          <a:xfrm>
            <a:off x="377763" y="3225800"/>
            <a:ext cx="12249300" cy="3302100"/>
          </a:xfrm>
          <a:prstGeom prst="rect">
            <a:avLst/>
          </a:prstGeom>
          <a:noFill/>
          <a:ln>
            <a:noFill/>
          </a:ln>
        </p:spPr>
        <p:txBody>
          <a:bodyPr anchorCtr="0" anchor="ctr" bIns="50800" lIns="50800" spcFirstLastPara="1" rIns="50800" wrap="square" tIns="50800">
            <a:normAutofit/>
          </a:bodyPr>
          <a:lstStyle/>
          <a:p>
            <a:pPr indent="0" lvl="0" marL="0" rtl="0" algn="ctr">
              <a:lnSpc>
                <a:spcPct val="100000"/>
              </a:lnSpc>
              <a:spcBef>
                <a:spcPts val="0"/>
              </a:spcBef>
              <a:spcAft>
                <a:spcPts val="0"/>
              </a:spcAft>
              <a:buClr>
                <a:srgbClr val="C63024"/>
              </a:buClr>
              <a:buSzPts val="6400"/>
              <a:buFont typeface="Arial"/>
              <a:buNone/>
            </a:pPr>
            <a:r>
              <a:rPr lang="en-US">
                <a:solidFill>
                  <a:srgbClr val="CC0000"/>
                </a:solidFill>
              </a:rPr>
              <a:t>宿題</a:t>
            </a:r>
            <a:endParaRPr>
              <a:solidFill>
                <a:srgbClr val="CC0000"/>
              </a:solidFill>
            </a:endParaRPr>
          </a:p>
        </p:txBody>
      </p:sp>
      <p:sp>
        <p:nvSpPr>
          <p:cNvPr id="718" name="Google Shape;718;p107"/>
          <p:cNvSpPr txBox="1"/>
          <p:nvPr>
            <p:ph idx="12" type="sldNum"/>
          </p:nvPr>
        </p:nvSpPr>
        <p:spPr>
          <a:xfrm>
            <a:off x="12352551" y="9114940"/>
            <a:ext cx="281100" cy="410400"/>
          </a:xfrm>
          <a:prstGeom prst="rect">
            <a:avLst/>
          </a:prstGeom>
          <a:noFill/>
          <a:ln>
            <a:noFill/>
          </a:ln>
        </p:spPr>
        <p:txBody>
          <a:bodyPr anchorCtr="0" anchor="t" bIns="50800" lIns="50800" spcFirstLastPara="1" rIns="50800" wrap="square" tIns="50800">
            <a:sp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108"/>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lang="en-US" sz="5800"/>
              <a:t>宿題</a:t>
            </a:r>
            <a:endParaRPr sz="5800"/>
          </a:p>
        </p:txBody>
      </p:sp>
      <p:sp>
        <p:nvSpPr>
          <p:cNvPr id="724" name="Google Shape;724;p108"/>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725" name="Google Shape;725;p108"/>
          <p:cNvSpPr txBox="1"/>
          <p:nvPr>
            <p:ph idx="1" type="body"/>
          </p:nvPr>
        </p:nvSpPr>
        <p:spPr>
          <a:xfrm>
            <a:off x="626050" y="2177100"/>
            <a:ext cx="11764800" cy="896400"/>
          </a:xfrm>
          <a:prstGeom prst="rect">
            <a:avLst/>
          </a:prstGeom>
          <a:noFill/>
          <a:ln>
            <a:noFill/>
          </a:ln>
        </p:spPr>
        <p:txBody>
          <a:bodyPr anchorCtr="0" anchor="t" bIns="50800" lIns="50800" spcFirstLastPara="1" rIns="50800" wrap="square" tIns="50800">
            <a:noAutofit/>
          </a:bodyPr>
          <a:lstStyle/>
          <a:p>
            <a:pPr indent="0" lvl="0" marL="0" rtl="0" algn="l">
              <a:lnSpc>
                <a:spcPct val="150000"/>
              </a:lnSpc>
              <a:spcBef>
                <a:spcPts val="0"/>
              </a:spcBef>
              <a:spcAft>
                <a:spcPts val="0"/>
              </a:spcAft>
              <a:buClr>
                <a:srgbClr val="000000"/>
              </a:buClr>
              <a:buSzPts val="3200"/>
              <a:buFont typeface="Arial"/>
              <a:buNone/>
            </a:pPr>
            <a:r>
              <a:rPr lang="en-US" sz="3400"/>
              <a:t>　　</a:t>
            </a:r>
            <a:r>
              <a:rPr lang="en-US" sz="3400">
                <a:solidFill>
                  <a:schemeClr val="dk1"/>
                </a:solidFill>
              </a:rPr>
              <a:t>宿題が</a:t>
            </a:r>
            <a:r>
              <a:rPr b="1" lang="en-US" sz="4100">
                <a:solidFill>
                  <a:schemeClr val="accent5"/>
                </a:solidFill>
              </a:rPr>
              <a:t>3つ</a:t>
            </a:r>
            <a:r>
              <a:rPr lang="en-US" sz="3400">
                <a:solidFill>
                  <a:schemeClr val="dk1"/>
                </a:solidFill>
              </a:rPr>
              <a:t>あります</a:t>
            </a:r>
            <a:r>
              <a:rPr lang="en-US" sz="3300">
                <a:solidFill>
                  <a:schemeClr val="dk1"/>
                </a:solidFill>
              </a:rPr>
              <a:t>。</a:t>
            </a:r>
            <a:endParaRPr sz="3400"/>
          </a:p>
        </p:txBody>
      </p:sp>
      <p:sp>
        <p:nvSpPr>
          <p:cNvPr id="726" name="Google Shape;726;p108"/>
          <p:cNvSpPr txBox="1"/>
          <p:nvPr/>
        </p:nvSpPr>
        <p:spPr>
          <a:xfrm>
            <a:off x="493700" y="3354850"/>
            <a:ext cx="12511200" cy="4941000"/>
          </a:xfrm>
          <a:prstGeom prst="rect">
            <a:avLst/>
          </a:prstGeom>
          <a:noFill/>
          <a:ln>
            <a:noFill/>
          </a:ln>
        </p:spPr>
        <p:txBody>
          <a:bodyPr anchorCtr="0" anchor="t" bIns="91425" lIns="91425" spcFirstLastPara="1" rIns="91425" wrap="square" tIns="91425">
            <a:spAutoFit/>
          </a:bodyPr>
          <a:lstStyle/>
          <a:p>
            <a:pPr indent="0" lvl="0" marL="514350" rtl="0" algn="l">
              <a:lnSpc>
                <a:spcPct val="150000"/>
              </a:lnSpc>
              <a:spcBef>
                <a:spcPts val="0"/>
              </a:spcBef>
              <a:spcAft>
                <a:spcPts val="0"/>
              </a:spcAft>
              <a:buClr>
                <a:schemeClr val="dk1"/>
              </a:buClr>
              <a:buSzPts val="1100"/>
              <a:buFont typeface="Arial"/>
              <a:buNone/>
            </a:pPr>
            <a:r>
              <a:rPr b="1" lang="en-US" sz="3000">
                <a:solidFill>
                  <a:schemeClr val="dk1"/>
                </a:solidFill>
              </a:rPr>
              <a:t>宿題① Quizletアプリによって勉強した内容を復習する</a:t>
            </a:r>
            <a:endParaRPr b="1" sz="3000">
              <a:solidFill>
                <a:schemeClr val="dk1"/>
              </a:solidFill>
            </a:endParaRPr>
          </a:p>
          <a:p>
            <a:pPr indent="0" lvl="0" marL="514350" rtl="0" algn="l">
              <a:lnSpc>
                <a:spcPct val="150000"/>
              </a:lnSpc>
              <a:spcBef>
                <a:spcPts val="0"/>
              </a:spcBef>
              <a:spcAft>
                <a:spcPts val="0"/>
              </a:spcAft>
              <a:buClr>
                <a:schemeClr val="dk1"/>
              </a:buClr>
              <a:buSzPts val="1100"/>
              <a:buFont typeface="Arial"/>
              <a:buNone/>
            </a:pPr>
            <a:r>
              <a:rPr b="1" lang="en-US" sz="3000">
                <a:solidFill>
                  <a:schemeClr val="dk1"/>
                </a:solidFill>
              </a:rPr>
              <a:t>宿題② 次の授業で使う語彙リストを予習する</a:t>
            </a:r>
            <a:br>
              <a:rPr b="1" lang="en-US" sz="3000">
                <a:solidFill>
                  <a:schemeClr val="dk1"/>
                </a:solidFill>
              </a:rPr>
            </a:br>
            <a:r>
              <a:rPr b="1" lang="en-US" sz="3000">
                <a:solidFill>
                  <a:schemeClr val="dk1"/>
                </a:solidFill>
              </a:rPr>
              <a:t>宿題③ 次の授業で勉強する内容について</a:t>
            </a:r>
            <a:r>
              <a:rPr b="1" lang="en-US" sz="3000">
                <a:solidFill>
                  <a:schemeClr val="dk1"/>
                </a:solidFill>
              </a:rPr>
              <a:t>調</a:t>
            </a:r>
            <a:r>
              <a:rPr b="1" lang="en-US" sz="3000">
                <a:solidFill>
                  <a:schemeClr val="dk1"/>
                </a:solidFill>
              </a:rPr>
              <a:t>べる</a:t>
            </a:r>
            <a:endParaRPr b="1" sz="3000">
              <a:solidFill>
                <a:schemeClr val="dk1"/>
              </a:solidFill>
            </a:endParaRPr>
          </a:p>
          <a:p>
            <a:pPr indent="0" lvl="0" marL="971550" rtl="0" algn="l">
              <a:lnSpc>
                <a:spcPct val="150000"/>
              </a:lnSpc>
              <a:spcBef>
                <a:spcPts val="0"/>
              </a:spcBef>
              <a:spcAft>
                <a:spcPts val="0"/>
              </a:spcAft>
              <a:buClr>
                <a:schemeClr val="dk1"/>
              </a:buClr>
              <a:buSzPts val="1100"/>
              <a:buFont typeface="Arial"/>
              <a:buNone/>
            </a:pPr>
            <a:r>
              <a:t/>
            </a:r>
            <a:endParaRPr b="1" sz="3000">
              <a:solidFill>
                <a:schemeClr val="dk1"/>
              </a:solidFill>
            </a:endParaRPr>
          </a:p>
          <a:p>
            <a:pPr indent="457200" lvl="0" marL="457200" rtl="0" algn="l">
              <a:lnSpc>
                <a:spcPct val="150000"/>
              </a:lnSpc>
              <a:spcBef>
                <a:spcPts val="0"/>
              </a:spcBef>
              <a:spcAft>
                <a:spcPts val="0"/>
              </a:spcAft>
              <a:buClr>
                <a:schemeClr val="dk1"/>
              </a:buClr>
              <a:buSzPts val="1100"/>
              <a:buFont typeface="Arial"/>
              <a:buNone/>
            </a:pPr>
            <a:r>
              <a:rPr b="1" lang="en-US" sz="3200">
                <a:solidFill>
                  <a:srgbClr val="CE2A06"/>
                </a:solidFill>
              </a:rPr>
              <a:t>提出期限：「次の授業の前日　</a:t>
            </a:r>
            <a:r>
              <a:rPr b="1" lang="en-US" sz="3200">
                <a:solidFill>
                  <a:srgbClr val="CE2A06"/>
                </a:solidFill>
              </a:rPr>
              <a:t>18:00</a:t>
            </a:r>
            <a:r>
              <a:rPr b="1" lang="en-US" sz="3200">
                <a:solidFill>
                  <a:srgbClr val="CE2A06"/>
                </a:solidFill>
              </a:rPr>
              <a:t>　まで」</a:t>
            </a:r>
            <a:endParaRPr sz="3500">
              <a:solidFill>
                <a:schemeClr val="dk1"/>
              </a:solidFill>
            </a:endParaRPr>
          </a:p>
          <a:p>
            <a:pPr indent="457200" lvl="0" marL="457200" rtl="0" algn="l">
              <a:lnSpc>
                <a:spcPct val="150000"/>
              </a:lnSpc>
              <a:spcBef>
                <a:spcPts val="0"/>
              </a:spcBef>
              <a:spcAft>
                <a:spcPts val="0"/>
              </a:spcAft>
              <a:buClr>
                <a:schemeClr val="dk1"/>
              </a:buClr>
              <a:buSzPts val="1100"/>
              <a:buFont typeface="Arial"/>
              <a:buNone/>
            </a:pPr>
            <a:r>
              <a:rPr lang="en-US" sz="3000">
                <a:solidFill>
                  <a:schemeClr val="dk1"/>
                </a:solidFill>
              </a:rPr>
              <a:t>次のスライドでそれぞれの宿題について説明します。</a:t>
            </a:r>
            <a:endParaRPr sz="3400"/>
          </a:p>
          <a:p>
            <a:pPr indent="0" lvl="0" marL="457200" marR="0" rtl="0" algn="l">
              <a:lnSpc>
                <a:spcPct val="115000"/>
              </a:lnSpc>
              <a:spcBef>
                <a:spcPts val="0"/>
              </a:spcBef>
              <a:spcAft>
                <a:spcPts val="1000"/>
              </a:spcAft>
              <a:buClr>
                <a:srgbClr val="000000"/>
              </a:buClr>
              <a:buSzPts val="3600"/>
              <a:buFont typeface="Arial"/>
              <a:buNone/>
            </a:pPr>
            <a:r>
              <a:t/>
            </a:r>
            <a:endParaRPr b="0" i="0" sz="3600" u="none" cap="none" strike="noStrike">
              <a:solidFill>
                <a:srgbClr val="000000"/>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sp>
        <p:nvSpPr>
          <p:cNvPr id="731" name="Google Shape;731;p109"/>
          <p:cNvSpPr txBox="1"/>
          <p:nvPr>
            <p:ph type="title"/>
          </p:nvPr>
        </p:nvSpPr>
        <p:spPr>
          <a:xfrm>
            <a:off x="1270000" y="-1292"/>
            <a:ext cx="10752600" cy="2159100"/>
          </a:xfrm>
          <a:prstGeom prst="rect">
            <a:avLst/>
          </a:prstGeom>
          <a:noFill/>
          <a:ln>
            <a:noFill/>
          </a:ln>
        </p:spPr>
        <p:txBody>
          <a:bodyPr anchorCtr="0" anchor="ctr" bIns="50800" lIns="50800" spcFirstLastPara="1" rIns="50800" wrap="square" tIns="50800">
            <a:normAutofit/>
          </a:bodyPr>
          <a:lstStyle/>
          <a:p>
            <a:pPr indent="0" lvl="0" marL="0" rtl="0" algn="l">
              <a:lnSpc>
                <a:spcPct val="100000"/>
              </a:lnSpc>
              <a:spcBef>
                <a:spcPts val="0"/>
              </a:spcBef>
              <a:spcAft>
                <a:spcPts val="0"/>
              </a:spcAft>
              <a:buClr>
                <a:srgbClr val="C63024"/>
              </a:buClr>
              <a:buSzPts val="6400"/>
              <a:buFont typeface="Arial"/>
              <a:buNone/>
            </a:pPr>
            <a:r>
              <a:rPr b="1" lang="en-US">
                <a:solidFill>
                  <a:srgbClr val="C63024"/>
                </a:solidFill>
              </a:rPr>
              <a:t>宿題</a:t>
            </a:r>
            <a:r>
              <a:rPr lang="en-US"/>
              <a:t>①</a:t>
            </a:r>
            <a:endParaRPr b="1"/>
          </a:p>
        </p:txBody>
      </p:sp>
      <p:sp>
        <p:nvSpPr>
          <p:cNvPr id="732" name="Google Shape;732;p109"/>
          <p:cNvSpPr txBox="1"/>
          <p:nvPr>
            <p:ph idx="12" type="sldNum"/>
          </p:nvPr>
        </p:nvSpPr>
        <p:spPr>
          <a:xfrm>
            <a:off x="12268604" y="9102240"/>
            <a:ext cx="449100" cy="410400"/>
          </a:xfrm>
          <a:prstGeom prst="rect">
            <a:avLst/>
          </a:prstGeom>
          <a:noFill/>
          <a:ln>
            <a:noFill/>
          </a:ln>
        </p:spPr>
        <p:txBody>
          <a:bodyPr anchorCtr="0" anchor="t" bIns="50800" lIns="50800" spcFirstLastPara="1" rIns="50800" wrap="square" tIns="50800">
            <a:sp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733" name="Google Shape;733;p109"/>
          <p:cNvSpPr txBox="1"/>
          <p:nvPr/>
        </p:nvSpPr>
        <p:spPr>
          <a:xfrm>
            <a:off x="593300" y="2157800"/>
            <a:ext cx="12264600" cy="2569500"/>
          </a:xfrm>
          <a:prstGeom prst="rect">
            <a:avLst/>
          </a:prstGeom>
          <a:noFill/>
          <a:ln>
            <a:noFill/>
          </a:ln>
        </p:spPr>
        <p:txBody>
          <a:bodyPr anchorCtr="0" anchor="t" bIns="91425" lIns="91425" spcFirstLastPara="1" rIns="91425" wrap="square" tIns="91425">
            <a:spAutoFit/>
          </a:bodyPr>
          <a:lstStyle/>
          <a:p>
            <a:pPr indent="0" lvl="0" marL="514350" rtl="0" algn="l">
              <a:lnSpc>
                <a:spcPct val="115000"/>
              </a:lnSpc>
              <a:spcBef>
                <a:spcPts val="0"/>
              </a:spcBef>
              <a:spcAft>
                <a:spcPts val="0"/>
              </a:spcAft>
              <a:buNone/>
            </a:pPr>
            <a:r>
              <a:rPr b="1" lang="en-US" sz="3200">
                <a:solidFill>
                  <a:schemeClr val="dk1"/>
                </a:solidFill>
              </a:rPr>
              <a:t>Quizletアプリによって勉強した内容を復習する</a:t>
            </a:r>
            <a:endParaRPr b="1" sz="3200">
              <a:solidFill>
                <a:schemeClr val="dk1"/>
              </a:solidFill>
            </a:endParaRPr>
          </a:p>
          <a:p>
            <a:pPr indent="0" lvl="0" marL="514350" rtl="0" algn="l">
              <a:lnSpc>
                <a:spcPct val="115000"/>
              </a:lnSpc>
              <a:spcBef>
                <a:spcPts val="0"/>
              </a:spcBef>
              <a:spcAft>
                <a:spcPts val="0"/>
              </a:spcAft>
              <a:buNone/>
            </a:pPr>
            <a:r>
              <a:t/>
            </a:r>
            <a:endParaRPr b="1" sz="3200">
              <a:solidFill>
                <a:schemeClr val="dk1"/>
              </a:solidFill>
            </a:endParaRPr>
          </a:p>
          <a:p>
            <a:pPr indent="0" lvl="0" marL="457200" rtl="0" algn="l">
              <a:lnSpc>
                <a:spcPct val="150000"/>
              </a:lnSpc>
              <a:spcBef>
                <a:spcPts val="0"/>
              </a:spcBef>
              <a:spcAft>
                <a:spcPts val="0"/>
              </a:spcAft>
              <a:buNone/>
            </a:pPr>
            <a:r>
              <a:rPr lang="en-US" sz="3000">
                <a:solidFill>
                  <a:schemeClr val="dk1"/>
                </a:solidFill>
              </a:rPr>
              <a:t>自分が参加したクラスの勉強セットを使って復習してください</a:t>
            </a:r>
            <a:endParaRPr sz="3000">
              <a:solidFill>
                <a:schemeClr val="dk1"/>
              </a:solidFill>
            </a:endParaRPr>
          </a:p>
          <a:p>
            <a:pPr indent="0" lvl="0" marL="0" rtl="0" algn="l">
              <a:lnSpc>
                <a:spcPct val="150000"/>
              </a:lnSpc>
              <a:spcBef>
                <a:spcPts val="1000"/>
              </a:spcBef>
              <a:spcAft>
                <a:spcPts val="1000"/>
              </a:spcAft>
              <a:buNone/>
            </a:pPr>
            <a:r>
              <a:t/>
            </a:r>
            <a:endParaRPr sz="2800">
              <a:solidFill>
                <a:schemeClr val="dk1"/>
              </a:solidFill>
            </a:endParaRPr>
          </a:p>
        </p:txBody>
      </p:sp>
      <p:pic>
        <p:nvPicPr>
          <p:cNvPr id="734" name="Google Shape;734;p109"/>
          <p:cNvPicPr preferRelativeResize="0"/>
          <p:nvPr/>
        </p:nvPicPr>
        <p:blipFill>
          <a:blip r:embed="rId3">
            <a:alphaModFix/>
          </a:blip>
          <a:stretch>
            <a:fillRect/>
          </a:stretch>
        </p:blipFill>
        <p:spPr>
          <a:xfrm>
            <a:off x="7879500" y="4307750"/>
            <a:ext cx="4078901" cy="3977800"/>
          </a:xfrm>
          <a:prstGeom prst="rect">
            <a:avLst/>
          </a:prstGeom>
          <a:noFill/>
          <a:ln>
            <a:noFill/>
          </a:ln>
        </p:spPr>
      </p:pic>
      <p:pic>
        <p:nvPicPr>
          <p:cNvPr id="735" name="Google Shape;735;p109"/>
          <p:cNvPicPr preferRelativeResize="0"/>
          <p:nvPr/>
        </p:nvPicPr>
        <p:blipFill rotWithShape="1">
          <a:blip r:embed="rId4">
            <a:alphaModFix/>
          </a:blip>
          <a:srcRect b="0" l="0" r="29844" t="0"/>
          <a:stretch/>
        </p:blipFill>
        <p:spPr>
          <a:xfrm>
            <a:off x="1046400" y="5153850"/>
            <a:ext cx="6021449" cy="1046664"/>
          </a:xfrm>
          <a:prstGeom prst="rect">
            <a:avLst/>
          </a:prstGeom>
          <a:noFill/>
          <a:ln cap="flat" cmpd="sng" w="9525">
            <a:solidFill>
              <a:schemeClr val="dk2"/>
            </a:solidFill>
            <a:prstDash val="solid"/>
            <a:round/>
            <a:headEnd len="sm" w="sm" type="none"/>
            <a:tailEnd len="sm" w="sm" type="none"/>
          </a:ln>
        </p:spPr>
      </p:pic>
      <p:pic>
        <p:nvPicPr>
          <p:cNvPr id="736" name="Google Shape;736;p109"/>
          <p:cNvPicPr preferRelativeResize="0"/>
          <p:nvPr/>
        </p:nvPicPr>
        <p:blipFill rotWithShape="1">
          <a:blip r:embed="rId5">
            <a:alphaModFix/>
          </a:blip>
          <a:srcRect b="0" l="0" r="29681" t="0"/>
          <a:stretch/>
        </p:blipFill>
        <p:spPr>
          <a:xfrm>
            <a:off x="1046400" y="6200514"/>
            <a:ext cx="6021451" cy="1966460"/>
          </a:xfrm>
          <a:prstGeom prst="rect">
            <a:avLst/>
          </a:prstGeom>
          <a:noFill/>
          <a:ln cap="flat" cmpd="sng" w="9525">
            <a:solidFill>
              <a:schemeClr val="dk2"/>
            </a:solidFill>
            <a:prstDash val="solid"/>
            <a:round/>
            <a:headEnd len="sm" w="sm" type="none"/>
            <a:tailEnd len="sm" w="sm" type="none"/>
          </a:ln>
        </p:spPr>
      </p:pic>
      <p:sp>
        <p:nvSpPr>
          <p:cNvPr id="737" name="Google Shape;737;p109"/>
          <p:cNvSpPr txBox="1"/>
          <p:nvPr/>
        </p:nvSpPr>
        <p:spPr>
          <a:xfrm>
            <a:off x="1532263" y="8420400"/>
            <a:ext cx="48864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600"/>
              <a:t>ウェブサイトのイメージ</a:t>
            </a:r>
            <a:endParaRPr sz="2600"/>
          </a:p>
        </p:txBody>
      </p:sp>
      <p:sp>
        <p:nvSpPr>
          <p:cNvPr id="738" name="Google Shape;738;p109"/>
          <p:cNvSpPr txBox="1"/>
          <p:nvPr/>
        </p:nvSpPr>
        <p:spPr>
          <a:xfrm>
            <a:off x="8148438" y="8420400"/>
            <a:ext cx="3377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600"/>
              <a:t>アプリのイメージ</a:t>
            </a:r>
            <a:endParaRPr sz="26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2" name="Shape 742"/>
        <p:cNvGrpSpPr/>
        <p:nvPr/>
      </p:nvGrpSpPr>
      <p:grpSpPr>
        <a:xfrm>
          <a:off x="0" y="0"/>
          <a:ext cx="0" cy="0"/>
          <a:chOff x="0" y="0"/>
          <a:chExt cx="0" cy="0"/>
        </a:xfrm>
      </p:grpSpPr>
      <p:sp>
        <p:nvSpPr>
          <p:cNvPr id="743" name="Google Shape;743;p110"/>
          <p:cNvSpPr txBox="1"/>
          <p:nvPr>
            <p:ph type="title"/>
          </p:nvPr>
        </p:nvSpPr>
        <p:spPr>
          <a:xfrm>
            <a:off x="1270000" y="-1292"/>
            <a:ext cx="10752600" cy="2159100"/>
          </a:xfrm>
          <a:prstGeom prst="rect">
            <a:avLst/>
          </a:prstGeom>
          <a:noFill/>
          <a:ln>
            <a:noFill/>
          </a:ln>
        </p:spPr>
        <p:txBody>
          <a:bodyPr anchorCtr="0" anchor="ctr" bIns="50800" lIns="50800" spcFirstLastPara="1" rIns="50800" wrap="square" tIns="50800">
            <a:normAutofit/>
          </a:bodyPr>
          <a:lstStyle/>
          <a:p>
            <a:pPr indent="0" lvl="0" marL="0" rtl="0" algn="l">
              <a:lnSpc>
                <a:spcPct val="100000"/>
              </a:lnSpc>
              <a:spcBef>
                <a:spcPts val="0"/>
              </a:spcBef>
              <a:spcAft>
                <a:spcPts val="0"/>
              </a:spcAft>
              <a:buClr>
                <a:srgbClr val="C63024"/>
              </a:buClr>
              <a:buSzPts val="6400"/>
              <a:buFont typeface="Arial"/>
              <a:buNone/>
            </a:pPr>
            <a:r>
              <a:rPr b="1" lang="en-US">
                <a:solidFill>
                  <a:srgbClr val="C63024"/>
                </a:solidFill>
              </a:rPr>
              <a:t>宿題</a:t>
            </a:r>
            <a:r>
              <a:rPr b="1" lang="en-US"/>
              <a:t>②</a:t>
            </a:r>
            <a:endParaRPr b="1"/>
          </a:p>
        </p:txBody>
      </p:sp>
      <p:sp>
        <p:nvSpPr>
          <p:cNvPr id="744" name="Google Shape;744;p110"/>
          <p:cNvSpPr txBox="1"/>
          <p:nvPr>
            <p:ph idx="12" type="sldNum"/>
          </p:nvPr>
        </p:nvSpPr>
        <p:spPr>
          <a:xfrm>
            <a:off x="12268604" y="9102240"/>
            <a:ext cx="449100" cy="410400"/>
          </a:xfrm>
          <a:prstGeom prst="rect">
            <a:avLst/>
          </a:prstGeom>
          <a:noFill/>
          <a:ln>
            <a:noFill/>
          </a:ln>
        </p:spPr>
        <p:txBody>
          <a:bodyPr anchorCtr="0" anchor="t" bIns="50800" lIns="50800" spcFirstLastPara="1" rIns="50800" wrap="square" tIns="50800">
            <a:sp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745" name="Google Shape;745;p110"/>
          <p:cNvSpPr txBox="1"/>
          <p:nvPr/>
        </p:nvSpPr>
        <p:spPr>
          <a:xfrm>
            <a:off x="593300" y="2157800"/>
            <a:ext cx="12264600" cy="4556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US" sz="3200"/>
              <a:t>　語彙</a:t>
            </a:r>
            <a:r>
              <a:rPr b="1" lang="en-US" sz="3200"/>
              <a:t>リスト</a:t>
            </a:r>
            <a:r>
              <a:rPr b="1" lang="en-US" sz="3200"/>
              <a:t>を予習しておいてください。</a:t>
            </a:r>
            <a:endParaRPr sz="3200">
              <a:solidFill>
                <a:schemeClr val="dk1"/>
              </a:solidFill>
              <a:highlight>
                <a:srgbClr val="FFFFFF"/>
              </a:highlight>
            </a:endParaRPr>
          </a:p>
          <a:p>
            <a:pPr indent="-406400" lvl="0" marL="457200" rtl="0" algn="l">
              <a:lnSpc>
                <a:spcPct val="150000"/>
              </a:lnSpc>
              <a:spcBef>
                <a:spcPts val="2400"/>
              </a:spcBef>
              <a:spcAft>
                <a:spcPts val="0"/>
              </a:spcAft>
              <a:buClr>
                <a:schemeClr val="dk1"/>
              </a:buClr>
              <a:buSzPts val="2800"/>
              <a:buAutoNum type="arabicPeriod"/>
            </a:pPr>
            <a:r>
              <a:rPr lang="en-US" sz="2800" u="sng">
                <a:solidFill>
                  <a:schemeClr val="hlink"/>
                </a:solidFill>
              </a:rPr>
              <a:t>12</a:t>
            </a:r>
            <a:r>
              <a:rPr lang="en-US" sz="2800" u="sng">
                <a:solidFill>
                  <a:schemeClr val="hlink"/>
                </a:solidFill>
                <a:hlinkClick r:id="rId3"/>
              </a:rPr>
              <a:t>回目の予習語彙リスト</a:t>
            </a:r>
            <a:r>
              <a:rPr lang="en-US" sz="2800">
                <a:solidFill>
                  <a:schemeClr val="dk1"/>
                </a:solidFill>
              </a:rPr>
              <a:t>のシートをコピーして、</a:t>
            </a:r>
            <a:br>
              <a:rPr lang="en-US" sz="2800">
                <a:solidFill>
                  <a:schemeClr val="accent5"/>
                </a:solidFill>
              </a:rPr>
            </a:br>
            <a:r>
              <a:rPr lang="en-US" sz="2800">
                <a:solidFill>
                  <a:schemeClr val="dk1"/>
                </a:solidFill>
              </a:rPr>
              <a:t>1回目の授業の宿題で作成した自分用の語彙一覧ファイルに格納します</a:t>
            </a:r>
            <a:endParaRPr sz="2800">
              <a:solidFill>
                <a:schemeClr val="dk1"/>
              </a:solidFill>
              <a:highlight>
                <a:srgbClr val="FFFFFF"/>
              </a:highlight>
            </a:endParaRPr>
          </a:p>
          <a:p>
            <a:pPr indent="-406400" lvl="0" marL="457200" rtl="0" algn="l">
              <a:lnSpc>
                <a:spcPct val="150000"/>
              </a:lnSpc>
              <a:spcBef>
                <a:spcPts val="2400"/>
              </a:spcBef>
              <a:spcAft>
                <a:spcPts val="1000"/>
              </a:spcAft>
              <a:buClr>
                <a:schemeClr val="dk1"/>
              </a:buClr>
              <a:buSzPts val="2800"/>
              <a:buAutoNum type="arabicPeriod"/>
            </a:pPr>
            <a:r>
              <a:rPr lang="en-US" sz="2800">
                <a:solidFill>
                  <a:schemeClr val="dk1"/>
                </a:solidFill>
              </a:rPr>
              <a:t>言葉の</a:t>
            </a:r>
            <a:r>
              <a:rPr lang="en-US" sz="2800">
                <a:solidFill>
                  <a:schemeClr val="accent5"/>
                </a:solidFill>
              </a:rPr>
              <a:t>読み方</a:t>
            </a:r>
            <a:r>
              <a:rPr lang="en-US" sz="2800">
                <a:solidFill>
                  <a:schemeClr val="dk1"/>
                </a:solidFill>
              </a:rPr>
              <a:t>と</a:t>
            </a:r>
            <a:r>
              <a:rPr lang="en-US" sz="2800">
                <a:solidFill>
                  <a:schemeClr val="accent5"/>
                </a:solidFill>
              </a:rPr>
              <a:t>意味</a:t>
            </a:r>
            <a:r>
              <a:rPr lang="en-US" sz="2800">
                <a:solidFill>
                  <a:schemeClr val="dk1"/>
                </a:solidFill>
              </a:rPr>
              <a:t>を勉強してから、</a:t>
            </a:r>
            <a:br>
              <a:rPr lang="en-US" sz="2800">
                <a:solidFill>
                  <a:schemeClr val="dk1"/>
                </a:solidFill>
              </a:rPr>
            </a:br>
            <a:r>
              <a:rPr lang="en-US" sz="2800">
                <a:solidFill>
                  <a:schemeClr val="accent5"/>
                </a:solidFill>
              </a:rPr>
              <a:t>例文</a:t>
            </a:r>
            <a:r>
              <a:rPr lang="en-US" sz="2800">
                <a:solidFill>
                  <a:schemeClr val="dk1"/>
                </a:solidFill>
              </a:rPr>
              <a:t>を</a:t>
            </a:r>
            <a:r>
              <a:rPr lang="en-US" sz="2800">
                <a:solidFill>
                  <a:schemeClr val="dk1"/>
                </a:solidFill>
              </a:rPr>
              <a:t>作成して「例文」列に記載します</a:t>
            </a:r>
            <a:br>
              <a:rPr lang="en-US" sz="2800">
                <a:solidFill>
                  <a:schemeClr val="dk1"/>
                </a:solidFill>
              </a:rPr>
            </a:br>
            <a:r>
              <a:rPr lang="en-US" sz="2800">
                <a:solidFill>
                  <a:schemeClr val="dk1"/>
                </a:solidFill>
              </a:rPr>
              <a:t>　	</a:t>
            </a:r>
            <a:endParaRPr sz="2800">
              <a:solidFill>
                <a:schemeClr val="dk1"/>
              </a:solidFill>
            </a:endParaRPr>
          </a:p>
        </p:txBody>
      </p:sp>
      <p:pic>
        <p:nvPicPr>
          <p:cNvPr id="746" name="Google Shape;746;p110"/>
          <p:cNvPicPr preferRelativeResize="0"/>
          <p:nvPr/>
        </p:nvPicPr>
        <p:blipFill>
          <a:blip r:embed="rId4">
            <a:alphaModFix/>
          </a:blip>
          <a:stretch>
            <a:fillRect/>
          </a:stretch>
        </p:blipFill>
        <p:spPr>
          <a:xfrm>
            <a:off x="8290025" y="6327650"/>
            <a:ext cx="2867950" cy="2950350"/>
          </a:xfrm>
          <a:prstGeom prst="rect">
            <a:avLst/>
          </a:prstGeom>
          <a:noFill/>
          <a:ln cap="flat" cmpd="sng" w="9525">
            <a:solidFill>
              <a:schemeClr val="lt1"/>
            </a:solidFill>
            <a:prstDash val="solid"/>
            <a:round/>
            <a:headEnd len="sm" w="sm" type="none"/>
            <a:tailEnd len="sm" w="sm" type="none"/>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111"/>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lang="en-US"/>
              <a:t>宿題③</a:t>
            </a:r>
            <a:endParaRPr/>
          </a:p>
        </p:txBody>
      </p:sp>
      <p:sp>
        <p:nvSpPr>
          <p:cNvPr id="752" name="Google Shape;752;p111"/>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753" name="Google Shape;753;p111"/>
          <p:cNvSpPr txBox="1"/>
          <p:nvPr>
            <p:ph idx="1" type="body"/>
          </p:nvPr>
        </p:nvSpPr>
        <p:spPr>
          <a:xfrm>
            <a:off x="740250" y="4289050"/>
            <a:ext cx="11764800" cy="3670800"/>
          </a:xfrm>
          <a:prstGeom prst="rect">
            <a:avLst/>
          </a:prstGeom>
          <a:noFill/>
          <a:ln>
            <a:noFill/>
          </a:ln>
        </p:spPr>
        <p:txBody>
          <a:bodyPr anchorCtr="0" anchor="t" bIns="50800" lIns="50800" spcFirstLastPara="1" rIns="50800" wrap="square" tIns="50800">
            <a:noAutofit/>
          </a:bodyPr>
          <a:lstStyle/>
          <a:p>
            <a:pPr indent="0" lvl="0" marL="0" rtl="0" algn="l">
              <a:lnSpc>
                <a:spcPct val="150000"/>
              </a:lnSpc>
              <a:spcBef>
                <a:spcPts val="0"/>
              </a:spcBef>
              <a:spcAft>
                <a:spcPts val="0"/>
              </a:spcAft>
              <a:buNone/>
            </a:pPr>
            <a:r>
              <a:rPr lang="en-US"/>
              <a:t>以下の内容を調べて来てください</a:t>
            </a:r>
            <a:endParaRPr/>
          </a:p>
          <a:p>
            <a:pPr indent="0" lvl="0" marL="0" rtl="0" algn="l">
              <a:lnSpc>
                <a:spcPct val="115000"/>
              </a:lnSpc>
              <a:spcBef>
                <a:spcPts val="1000"/>
              </a:spcBef>
              <a:spcAft>
                <a:spcPts val="0"/>
              </a:spcAft>
              <a:buNone/>
            </a:pPr>
            <a:r>
              <a:rPr lang="en-US">
                <a:solidFill>
                  <a:schemeClr val="accent5"/>
                </a:solidFill>
              </a:rPr>
              <a:t>①Trí tuệ nhân tạo chung　</a:t>
            </a:r>
            <a:endParaRPr>
              <a:solidFill>
                <a:schemeClr val="accent5"/>
              </a:solidFill>
            </a:endParaRPr>
          </a:p>
          <a:p>
            <a:pPr indent="0" lvl="0" marL="0" rtl="0" algn="l">
              <a:lnSpc>
                <a:spcPct val="115000"/>
              </a:lnSpc>
              <a:spcBef>
                <a:spcPts val="0"/>
              </a:spcBef>
              <a:spcAft>
                <a:spcPts val="0"/>
              </a:spcAft>
              <a:buNone/>
            </a:pPr>
            <a:r>
              <a:rPr lang="en-US">
                <a:solidFill>
                  <a:schemeClr val="accent5"/>
                </a:solidFill>
              </a:rPr>
              <a:t>②Trí tuệ nhân tạo chuyên biệt</a:t>
            </a:r>
            <a:endParaRPr>
              <a:solidFill>
                <a:schemeClr val="accent5"/>
              </a:solidFill>
            </a:endParaRPr>
          </a:p>
          <a:p>
            <a:pPr indent="0" lvl="0" marL="0" rtl="0" algn="l">
              <a:lnSpc>
                <a:spcPct val="115000"/>
              </a:lnSpc>
              <a:spcBef>
                <a:spcPts val="0"/>
              </a:spcBef>
              <a:spcAft>
                <a:spcPts val="0"/>
              </a:spcAft>
              <a:buNone/>
            </a:pPr>
            <a:r>
              <a:rPr lang="en-US">
                <a:solidFill>
                  <a:schemeClr val="accent5"/>
                </a:solidFill>
              </a:rPr>
              <a:t>③Các giai đoạn phát triển của </a:t>
            </a:r>
            <a:br>
              <a:rPr lang="en-US">
                <a:solidFill>
                  <a:schemeClr val="accent5"/>
                </a:solidFill>
              </a:rPr>
            </a:br>
            <a:r>
              <a:rPr lang="en-US">
                <a:solidFill>
                  <a:schemeClr val="accent5"/>
                </a:solidFill>
              </a:rPr>
              <a:t>    trí tuệ nhân tạo</a:t>
            </a:r>
            <a:br>
              <a:rPr lang="en-US">
                <a:solidFill>
                  <a:schemeClr val="accent5"/>
                </a:solidFill>
              </a:rPr>
            </a:br>
            <a:endParaRPr>
              <a:solidFill>
                <a:schemeClr val="accent5"/>
              </a:solidFill>
            </a:endParaRPr>
          </a:p>
          <a:p>
            <a:pPr indent="0" lvl="0" marL="0" rtl="0" algn="l">
              <a:lnSpc>
                <a:spcPct val="115000"/>
              </a:lnSpc>
              <a:spcBef>
                <a:spcPts val="0"/>
              </a:spcBef>
              <a:spcAft>
                <a:spcPts val="0"/>
              </a:spcAft>
              <a:buNone/>
            </a:pPr>
            <a:r>
              <a:t/>
            </a:r>
            <a:endParaRPr>
              <a:solidFill>
                <a:schemeClr val="accent5"/>
              </a:solidFill>
            </a:endParaRPr>
          </a:p>
        </p:txBody>
      </p:sp>
      <p:sp>
        <p:nvSpPr>
          <p:cNvPr id="754" name="Google Shape;754;p111"/>
          <p:cNvSpPr txBox="1"/>
          <p:nvPr>
            <p:ph idx="1" type="body"/>
          </p:nvPr>
        </p:nvSpPr>
        <p:spPr>
          <a:xfrm>
            <a:off x="647700" y="2514500"/>
            <a:ext cx="11764800" cy="896400"/>
          </a:xfrm>
          <a:prstGeom prst="rect">
            <a:avLst/>
          </a:prstGeom>
          <a:noFill/>
          <a:ln>
            <a:noFill/>
          </a:ln>
        </p:spPr>
        <p:txBody>
          <a:bodyPr anchorCtr="0" anchor="t" bIns="50800" lIns="50800" spcFirstLastPara="1" rIns="50800" wrap="square" tIns="50800">
            <a:noAutofit/>
          </a:bodyPr>
          <a:lstStyle/>
          <a:p>
            <a:pPr indent="0" lvl="0" marL="0" rtl="0" algn="l">
              <a:lnSpc>
                <a:spcPct val="150000"/>
              </a:lnSpc>
              <a:spcBef>
                <a:spcPts val="0"/>
              </a:spcBef>
              <a:spcAft>
                <a:spcPts val="1000"/>
              </a:spcAft>
              <a:buClr>
                <a:srgbClr val="000000"/>
              </a:buClr>
              <a:buSzPts val="3200"/>
              <a:buFont typeface="Arial"/>
              <a:buNone/>
            </a:pPr>
            <a:r>
              <a:rPr b="1" lang="en-US"/>
              <a:t>12</a:t>
            </a:r>
            <a:r>
              <a:rPr b="1" lang="en-US"/>
              <a:t>回目の授業では、</a:t>
            </a:r>
            <a:r>
              <a:rPr b="1" lang="en-US"/>
              <a:t>引き続き</a:t>
            </a:r>
            <a:r>
              <a:rPr b="1" lang="en-US">
                <a:solidFill>
                  <a:srgbClr val="CC0000"/>
                </a:solidFill>
              </a:rPr>
              <a:t>「</a:t>
            </a:r>
            <a:r>
              <a:rPr b="1" lang="en-US">
                <a:solidFill>
                  <a:schemeClr val="accent5"/>
                </a:solidFill>
              </a:rPr>
              <a:t>人工知能とは</a:t>
            </a:r>
            <a:r>
              <a:rPr b="1" lang="en-US">
                <a:solidFill>
                  <a:schemeClr val="accent5"/>
                </a:solidFill>
              </a:rPr>
              <a:t>」</a:t>
            </a:r>
            <a:r>
              <a:rPr b="1" lang="en-US"/>
              <a:t>を勉強します。</a:t>
            </a:r>
            <a:endParaRPr b="1" sz="3600"/>
          </a:p>
        </p:txBody>
      </p:sp>
      <p:pic>
        <p:nvPicPr>
          <p:cNvPr id="755" name="Google Shape;755;p111"/>
          <p:cNvPicPr preferRelativeResize="0"/>
          <p:nvPr/>
        </p:nvPicPr>
        <p:blipFill>
          <a:blip r:embed="rId3">
            <a:alphaModFix/>
          </a:blip>
          <a:stretch>
            <a:fillRect/>
          </a:stretch>
        </p:blipFill>
        <p:spPr>
          <a:xfrm>
            <a:off x="8616775" y="6147925"/>
            <a:ext cx="3460775" cy="2861825"/>
          </a:xfrm>
          <a:prstGeom prst="rect">
            <a:avLst/>
          </a:prstGeom>
          <a:noFill/>
          <a:ln cap="flat" cmpd="sng" w="9525">
            <a:solidFill>
              <a:schemeClr val="lt1"/>
            </a:solidFill>
            <a:prstDash val="solid"/>
            <a:round/>
            <a:headEnd len="sm" w="sm" type="none"/>
            <a:tailEnd len="sm" w="sm" type="none"/>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112"/>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b="0" lang="en-US"/>
              <a:t>ミニ</a:t>
            </a:r>
            <a:r>
              <a:rPr b="0" i="0" lang="en-US" sz="6400" u="none" cap="none" strike="noStrike">
                <a:solidFill>
                  <a:srgbClr val="C63024"/>
                </a:solidFill>
                <a:latin typeface="Arial"/>
                <a:ea typeface="Arial"/>
                <a:cs typeface="Arial"/>
                <a:sym typeface="Arial"/>
              </a:rPr>
              <a:t>テスト</a:t>
            </a:r>
            <a:endParaRPr/>
          </a:p>
        </p:txBody>
      </p:sp>
      <p:sp>
        <p:nvSpPr>
          <p:cNvPr id="761" name="Google Shape;761;p112"/>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762" name="Google Shape;762;p112"/>
          <p:cNvSpPr/>
          <p:nvPr/>
        </p:nvSpPr>
        <p:spPr>
          <a:xfrm>
            <a:off x="761025" y="2995050"/>
            <a:ext cx="11508000" cy="5573700"/>
          </a:xfrm>
          <a:prstGeom prst="rect">
            <a:avLst/>
          </a:prstGeom>
          <a:solidFill>
            <a:srgbClr val="00F900">
              <a:alpha val="2350"/>
            </a:srgbClr>
          </a:solidFill>
          <a:ln cap="flat" cmpd="sng" w="12700">
            <a:solidFill>
              <a:srgbClr val="000000"/>
            </a:solidFill>
            <a:prstDash val="solid"/>
            <a:miter lim="400000"/>
            <a:headEnd len="sm" w="sm" type="none"/>
            <a:tailEnd len="sm" w="sm" type="none"/>
          </a:ln>
        </p:spPr>
        <p:txBody>
          <a:bodyPr anchorCtr="0" anchor="ctr" bIns="355600" lIns="355600" spcFirstLastPara="1" rIns="355600" wrap="square" tIns="355600">
            <a:noAutofit/>
          </a:bodyPr>
          <a:lstStyle/>
          <a:p>
            <a:pPr indent="0" lvl="0" marL="0" marR="0" rtl="0" algn="ctr">
              <a:lnSpc>
                <a:spcPct val="100000"/>
              </a:lnSpc>
              <a:spcBef>
                <a:spcPts val="0"/>
              </a:spcBef>
              <a:spcAft>
                <a:spcPts val="0"/>
              </a:spcAft>
              <a:buClr>
                <a:schemeClr val="accent5"/>
              </a:buClr>
              <a:buSzPts val="5600"/>
              <a:buFont typeface="Arial"/>
              <a:buNone/>
            </a:pPr>
            <a:r>
              <a:rPr b="0" i="0" lang="en-US" sz="5000" u="none" cap="none" strike="noStrike">
                <a:solidFill>
                  <a:schemeClr val="accent5"/>
                </a:solidFill>
                <a:latin typeface="Arial"/>
                <a:ea typeface="Arial"/>
                <a:cs typeface="Arial"/>
                <a:sym typeface="Arial"/>
              </a:rPr>
              <a:t>来週の</a:t>
            </a:r>
            <a:r>
              <a:rPr b="0" i="0" lang="en-US" sz="5000" u="none" cap="none" strike="noStrike">
                <a:solidFill>
                  <a:schemeClr val="accent5"/>
                </a:solidFill>
                <a:latin typeface="Arial"/>
                <a:ea typeface="Arial"/>
                <a:cs typeface="Arial"/>
                <a:sym typeface="Arial"/>
              </a:rPr>
              <a:t>授業</a:t>
            </a:r>
            <a:r>
              <a:rPr lang="en-US" sz="5000">
                <a:solidFill>
                  <a:schemeClr val="accent5"/>
                </a:solidFill>
              </a:rPr>
              <a:t>で</a:t>
            </a:r>
            <a:endParaRPr sz="800"/>
          </a:p>
          <a:p>
            <a:pPr indent="0" lvl="0" marL="0" marR="0" rtl="0" algn="ctr">
              <a:lnSpc>
                <a:spcPct val="100000"/>
              </a:lnSpc>
              <a:spcBef>
                <a:spcPts val="0"/>
              </a:spcBef>
              <a:spcAft>
                <a:spcPts val="0"/>
              </a:spcAft>
              <a:buClr>
                <a:schemeClr val="accent5"/>
              </a:buClr>
              <a:buSzPts val="5600"/>
              <a:buFont typeface="Arial"/>
              <a:buNone/>
            </a:pPr>
            <a:r>
              <a:rPr lang="en-US" sz="5000">
                <a:solidFill>
                  <a:schemeClr val="accent5"/>
                </a:solidFill>
              </a:rPr>
              <a:t> 勉強した内容</a:t>
            </a:r>
            <a:r>
              <a:rPr b="0" i="0" lang="en-US" sz="5000" u="none" cap="none" strike="noStrike">
                <a:solidFill>
                  <a:schemeClr val="accent5"/>
                </a:solidFill>
                <a:latin typeface="Arial"/>
                <a:ea typeface="Arial"/>
                <a:cs typeface="Arial"/>
                <a:sym typeface="Arial"/>
              </a:rPr>
              <a:t>について</a:t>
            </a:r>
            <a:endParaRPr sz="800"/>
          </a:p>
          <a:p>
            <a:pPr indent="0" lvl="0" marL="0" marR="0" rtl="0" algn="ctr">
              <a:lnSpc>
                <a:spcPct val="100000"/>
              </a:lnSpc>
              <a:spcBef>
                <a:spcPts val="0"/>
              </a:spcBef>
              <a:spcAft>
                <a:spcPts val="0"/>
              </a:spcAft>
              <a:buClr>
                <a:schemeClr val="accent5"/>
              </a:buClr>
              <a:buSzPts val="5600"/>
              <a:buFont typeface="Arial"/>
              <a:buNone/>
            </a:pPr>
            <a:r>
              <a:rPr lang="en-US" sz="5000">
                <a:solidFill>
                  <a:schemeClr val="accent5"/>
                </a:solidFill>
              </a:rPr>
              <a:t>ミニ</a:t>
            </a:r>
            <a:r>
              <a:rPr b="0" i="0" lang="en-US" sz="5000" u="none" cap="none" strike="noStrike">
                <a:solidFill>
                  <a:schemeClr val="accent5"/>
                </a:solidFill>
                <a:latin typeface="Arial"/>
                <a:ea typeface="Arial"/>
                <a:cs typeface="Arial"/>
                <a:sym typeface="Arial"/>
              </a:rPr>
              <a:t>テストを実施します</a:t>
            </a:r>
            <a:endParaRPr sz="800"/>
          </a:p>
          <a:p>
            <a:pPr indent="0" lvl="0" marL="0" marR="0" rtl="0" algn="ctr">
              <a:lnSpc>
                <a:spcPct val="100000"/>
              </a:lnSpc>
              <a:spcBef>
                <a:spcPts val="0"/>
              </a:spcBef>
              <a:spcAft>
                <a:spcPts val="0"/>
              </a:spcAft>
              <a:buClr>
                <a:schemeClr val="accent5"/>
              </a:buClr>
              <a:buSzPts val="5600"/>
              <a:buFont typeface="Arial"/>
              <a:buNone/>
            </a:pPr>
            <a:r>
              <a:t/>
            </a:r>
            <a:endParaRPr b="0" i="0" sz="5000" u="none" cap="none" strike="noStrike">
              <a:solidFill>
                <a:schemeClr val="accent5"/>
              </a:solidFill>
              <a:latin typeface="Arial"/>
              <a:ea typeface="Arial"/>
              <a:cs typeface="Arial"/>
              <a:sym typeface="Arial"/>
            </a:endParaRPr>
          </a:p>
          <a:p>
            <a:pPr indent="0" lvl="0" marL="0" marR="0" rtl="0" algn="ctr">
              <a:lnSpc>
                <a:spcPct val="100000"/>
              </a:lnSpc>
              <a:spcBef>
                <a:spcPts val="0"/>
              </a:spcBef>
              <a:spcAft>
                <a:spcPts val="0"/>
              </a:spcAft>
              <a:buClr>
                <a:schemeClr val="accent5"/>
              </a:buClr>
              <a:buSzPts val="5600"/>
              <a:buFont typeface="Arial"/>
              <a:buNone/>
            </a:pPr>
            <a:r>
              <a:rPr b="0" i="0" lang="en-US" sz="5000" u="none" cap="none" strike="noStrike">
                <a:solidFill>
                  <a:schemeClr val="accent5"/>
                </a:solidFill>
                <a:latin typeface="Arial"/>
                <a:ea typeface="Arial"/>
                <a:cs typeface="Arial"/>
                <a:sym typeface="Arial"/>
              </a:rPr>
              <a:t>しっかり復習しておいてください</a:t>
            </a:r>
            <a:r>
              <a:rPr lang="en-US" sz="5000">
                <a:solidFill>
                  <a:schemeClr val="accent5"/>
                </a:solidFill>
              </a:rPr>
              <a:t>！</a:t>
            </a:r>
            <a:endParaRPr sz="800"/>
          </a:p>
        </p:txBody>
      </p:sp>
      <p:pic>
        <p:nvPicPr>
          <p:cNvPr id="763" name="Google Shape;763;p112"/>
          <p:cNvPicPr preferRelativeResize="0"/>
          <p:nvPr/>
        </p:nvPicPr>
        <p:blipFill>
          <a:blip r:embed="rId3">
            <a:alphaModFix/>
          </a:blip>
          <a:stretch>
            <a:fillRect/>
          </a:stretch>
        </p:blipFill>
        <p:spPr>
          <a:xfrm>
            <a:off x="9430550" y="523775"/>
            <a:ext cx="2813277" cy="2109949"/>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p113"/>
          <p:cNvSpPr/>
          <p:nvPr/>
        </p:nvSpPr>
        <p:spPr>
          <a:xfrm>
            <a:off x="465990" y="3321050"/>
            <a:ext cx="12072900" cy="2578200"/>
          </a:xfrm>
          <a:prstGeom prst="rect">
            <a:avLst/>
          </a:prstGeom>
          <a:solidFill>
            <a:srgbClr val="FFFFFF">
              <a:alpha val="81570"/>
            </a:srgbClr>
          </a:solidFill>
          <a:ln>
            <a:noFill/>
          </a:ln>
          <a:effectLst>
            <a:outerShdw blurRad="355600" rotWithShape="0">
              <a:srgbClr val="000000">
                <a:alpha val="74510"/>
              </a:srgbClr>
            </a:outerShdw>
          </a:effectLst>
        </p:spPr>
        <p:txBody>
          <a:bodyPr anchorCtr="0" anchor="ctr" bIns="355600" lIns="355600" spcFirstLastPara="1" rIns="355600" wrap="square" tIns="355600">
            <a:noAutofit/>
          </a:bodyPr>
          <a:lstStyle/>
          <a:p>
            <a:pPr indent="0" lvl="0" marL="0" marR="0" rtl="0" algn="ctr">
              <a:lnSpc>
                <a:spcPct val="115000"/>
              </a:lnSpc>
              <a:spcBef>
                <a:spcPts val="0"/>
              </a:spcBef>
              <a:spcAft>
                <a:spcPts val="0"/>
              </a:spcAft>
              <a:buClr>
                <a:schemeClr val="accent5"/>
              </a:buClr>
              <a:buSzPts val="6000"/>
              <a:buFont typeface="Arial"/>
              <a:buNone/>
            </a:pPr>
            <a:r>
              <a:rPr b="0" i="0" lang="en-US" sz="5400" u="none" cap="none" strike="noStrike">
                <a:solidFill>
                  <a:schemeClr val="accent5"/>
                </a:solidFill>
                <a:latin typeface="Arial"/>
                <a:ea typeface="Arial"/>
                <a:cs typeface="Arial"/>
                <a:sym typeface="Arial"/>
              </a:rPr>
              <a:t>今日の授業は終わりです</a:t>
            </a:r>
            <a:endParaRPr b="0" i="0" sz="5400" u="none" cap="none" strike="noStrike">
              <a:solidFill>
                <a:schemeClr val="accent5"/>
              </a:solidFill>
              <a:latin typeface="Arial"/>
              <a:ea typeface="Arial"/>
              <a:cs typeface="Arial"/>
              <a:sym typeface="Arial"/>
            </a:endParaRPr>
          </a:p>
          <a:p>
            <a:pPr indent="0" lvl="0" marL="0" marR="0" rtl="0" algn="ctr">
              <a:lnSpc>
                <a:spcPct val="115000"/>
              </a:lnSpc>
              <a:spcBef>
                <a:spcPts val="0"/>
              </a:spcBef>
              <a:spcAft>
                <a:spcPts val="0"/>
              </a:spcAft>
              <a:buClr>
                <a:schemeClr val="accent5"/>
              </a:buClr>
              <a:buSzPts val="6000"/>
              <a:buFont typeface="Arial"/>
              <a:buNone/>
            </a:pPr>
            <a:r>
              <a:rPr b="0" i="0" lang="en-US" sz="5400" u="none" cap="none" strike="noStrike">
                <a:solidFill>
                  <a:schemeClr val="accent5"/>
                </a:solidFill>
                <a:latin typeface="Arial"/>
                <a:ea typeface="Arial"/>
                <a:cs typeface="Arial"/>
                <a:sym typeface="Arial"/>
              </a:rPr>
              <a:t>また会いましょう</a:t>
            </a:r>
            <a:endParaRPr b="0" i="0" sz="5400" u="none" cap="none" strike="noStrike">
              <a:solidFill>
                <a:schemeClr val="accent5"/>
              </a:solidFill>
              <a:latin typeface="Arial"/>
              <a:ea typeface="Arial"/>
              <a:cs typeface="Arial"/>
              <a:sym typeface="Arial"/>
            </a:endParaRPr>
          </a:p>
        </p:txBody>
      </p:sp>
      <p:sp>
        <p:nvSpPr>
          <p:cNvPr id="769" name="Google Shape;769;p113"/>
          <p:cNvSpPr/>
          <p:nvPr/>
        </p:nvSpPr>
        <p:spPr>
          <a:xfrm>
            <a:off x="465990" y="6098147"/>
            <a:ext cx="12072900" cy="1384200"/>
          </a:xfrm>
          <a:prstGeom prst="rect">
            <a:avLst/>
          </a:prstGeom>
          <a:solidFill>
            <a:srgbClr val="FFFFFF">
              <a:alpha val="81570"/>
            </a:srgbClr>
          </a:solidFill>
          <a:ln>
            <a:noFill/>
          </a:ln>
          <a:effectLst>
            <a:outerShdw blurRad="355600" rotWithShape="0">
              <a:srgbClr val="000000">
                <a:alpha val="74510"/>
              </a:srgbClr>
            </a:outerShdw>
          </a:effectLst>
        </p:spPr>
        <p:txBody>
          <a:bodyPr anchorCtr="0" anchor="t" bIns="241300" lIns="241300" spcFirstLastPara="1" rIns="241300" wrap="square" tIns="241300">
            <a:noAutofit/>
          </a:bodyPr>
          <a:lstStyle/>
          <a:p>
            <a:pPr indent="0" lvl="0" marL="0" marR="0" rtl="0" algn="ctr">
              <a:lnSpc>
                <a:spcPct val="100000"/>
              </a:lnSpc>
              <a:spcBef>
                <a:spcPts val="0"/>
              </a:spcBef>
              <a:spcAft>
                <a:spcPts val="0"/>
              </a:spcAft>
              <a:buClr>
                <a:schemeClr val="accent5"/>
              </a:buClr>
              <a:buSzPts val="5300"/>
              <a:buFont typeface="Palatino"/>
              <a:buNone/>
            </a:pPr>
            <a:r>
              <a:rPr b="0" i="1" lang="en-US" sz="5300" u="none" cap="none" strike="noStrike">
                <a:solidFill>
                  <a:schemeClr val="accent5"/>
                </a:solidFill>
                <a:latin typeface="Arial"/>
                <a:ea typeface="Arial"/>
                <a:cs typeface="Arial"/>
                <a:sym typeface="Arial"/>
              </a:rPr>
              <a:t>Hẹn gặp lại lần sau</a:t>
            </a:r>
            <a:endParaRPr b="0" i="1" sz="5300" u="none" cap="none" strike="noStrike">
              <a:solidFill>
                <a:schemeClr val="accent5"/>
              </a:solidFill>
              <a:latin typeface="Arial"/>
              <a:ea typeface="Arial"/>
              <a:cs typeface="Arial"/>
              <a:sym typeface="Arial"/>
            </a:endParaRPr>
          </a:p>
          <a:p>
            <a:pPr indent="0" lvl="0" marL="0" marR="0" rtl="0" algn="ctr">
              <a:lnSpc>
                <a:spcPct val="100000"/>
              </a:lnSpc>
              <a:spcBef>
                <a:spcPts val="0"/>
              </a:spcBef>
              <a:spcAft>
                <a:spcPts val="0"/>
              </a:spcAft>
              <a:buClr>
                <a:schemeClr val="accent5"/>
              </a:buClr>
              <a:buSzPts val="5300"/>
              <a:buFont typeface="Palatino"/>
              <a:buNone/>
            </a:pPr>
            <a:r>
              <a:t/>
            </a:r>
            <a:endParaRPr b="0" i="1" sz="5300" u="none" cap="none" strike="noStrike">
              <a:solidFill>
                <a:schemeClr val="accent5"/>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69"/>
          <p:cNvSpPr txBox="1"/>
          <p:nvPr>
            <p:ph type="title"/>
          </p:nvPr>
        </p:nvSpPr>
        <p:spPr>
          <a:xfrm>
            <a:off x="1270000" y="70172"/>
            <a:ext cx="104769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lang="en-US"/>
              <a:t>ミニ</a:t>
            </a:r>
            <a:r>
              <a:rPr lang="en-US">
                <a:solidFill>
                  <a:srgbClr val="C63024"/>
                </a:solidFill>
                <a:latin typeface="Arial"/>
                <a:ea typeface="Arial"/>
                <a:cs typeface="Arial"/>
                <a:sym typeface="Arial"/>
              </a:rPr>
              <a:t>テスト</a:t>
            </a:r>
            <a:endParaRPr/>
          </a:p>
        </p:txBody>
      </p:sp>
      <p:sp>
        <p:nvSpPr>
          <p:cNvPr id="399" name="Google Shape;399;p69"/>
          <p:cNvSpPr txBox="1"/>
          <p:nvPr>
            <p:ph idx="1" type="body"/>
          </p:nvPr>
        </p:nvSpPr>
        <p:spPr>
          <a:xfrm>
            <a:off x="952500" y="2603500"/>
            <a:ext cx="11099700" cy="6286500"/>
          </a:xfrm>
          <a:prstGeom prst="rect">
            <a:avLst/>
          </a:prstGeom>
          <a:noFill/>
          <a:ln>
            <a:noFill/>
          </a:ln>
        </p:spPr>
        <p:txBody>
          <a:bodyPr anchorCtr="0" anchor="t" bIns="50800" lIns="50800" spcFirstLastPara="1" rIns="50800" wrap="square" tIns="50800">
            <a:noAutofit/>
          </a:bodyPr>
          <a:lstStyle/>
          <a:p>
            <a:pPr indent="0" lvl="0" marL="0" rtl="0" algn="l">
              <a:lnSpc>
                <a:spcPct val="150000"/>
              </a:lnSpc>
              <a:spcBef>
                <a:spcPts val="0"/>
              </a:spcBef>
              <a:spcAft>
                <a:spcPts val="0"/>
              </a:spcAft>
              <a:buClr>
                <a:schemeClr val="dk1"/>
              </a:buClr>
              <a:buSzPts val="3200"/>
              <a:buFont typeface="Arial"/>
              <a:buNone/>
            </a:pPr>
            <a:r>
              <a:rPr lang="en-US" sz="3600">
                <a:solidFill>
                  <a:schemeClr val="dk1"/>
                </a:solidFill>
              </a:rPr>
              <a:t>先週の勉強した</a:t>
            </a:r>
            <a:r>
              <a:rPr b="1" lang="en-US" sz="3600">
                <a:solidFill>
                  <a:schemeClr val="dk1"/>
                </a:solidFill>
              </a:rPr>
              <a:t>「ネットワークセキュリティ(1)」</a:t>
            </a:r>
            <a:r>
              <a:rPr lang="en-US" sz="3600">
                <a:solidFill>
                  <a:schemeClr val="dk1"/>
                </a:solidFill>
              </a:rPr>
              <a:t>の</a:t>
            </a:r>
            <a:br>
              <a:rPr lang="en-US" sz="3600">
                <a:solidFill>
                  <a:schemeClr val="dk1"/>
                </a:solidFill>
              </a:rPr>
            </a:br>
            <a:r>
              <a:rPr lang="en-US" sz="3600">
                <a:solidFill>
                  <a:schemeClr val="dk1"/>
                </a:solidFill>
              </a:rPr>
              <a:t>ミニテストを実施します。</a:t>
            </a:r>
            <a:endParaRPr sz="3600">
              <a:solidFill>
                <a:schemeClr val="dk1"/>
              </a:solidFill>
            </a:endParaRPr>
          </a:p>
          <a:p>
            <a:pPr indent="0" lvl="0" marL="0" rtl="0" algn="l">
              <a:lnSpc>
                <a:spcPct val="100000"/>
              </a:lnSpc>
              <a:spcBef>
                <a:spcPts val="0"/>
              </a:spcBef>
              <a:spcAft>
                <a:spcPts val="0"/>
              </a:spcAft>
              <a:buClr>
                <a:schemeClr val="dk1"/>
              </a:buClr>
              <a:buSzPts val="3200"/>
              <a:buFont typeface="Arial"/>
              <a:buNone/>
            </a:pPr>
            <a:r>
              <a:t/>
            </a:r>
            <a:endParaRPr sz="3600">
              <a:solidFill>
                <a:schemeClr val="dk1"/>
              </a:solidFill>
            </a:endParaRPr>
          </a:p>
          <a:p>
            <a:pPr indent="0" lvl="0" marL="0" rtl="0" algn="l">
              <a:lnSpc>
                <a:spcPct val="100000"/>
              </a:lnSpc>
              <a:spcBef>
                <a:spcPts val="0"/>
              </a:spcBef>
              <a:spcAft>
                <a:spcPts val="0"/>
              </a:spcAft>
              <a:buClr>
                <a:schemeClr val="accent5"/>
              </a:buClr>
              <a:buSzPts val="3200"/>
              <a:buFont typeface="Arial"/>
              <a:buNone/>
            </a:pPr>
            <a:r>
              <a:rPr lang="en-US">
                <a:solidFill>
                  <a:schemeClr val="accent5"/>
                </a:solidFill>
              </a:rPr>
              <a:t>注意！</a:t>
            </a:r>
            <a:endParaRPr/>
          </a:p>
          <a:p>
            <a:pPr indent="-395110" lvl="1" marL="839610" rtl="0" algn="l">
              <a:lnSpc>
                <a:spcPct val="100000"/>
              </a:lnSpc>
              <a:spcBef>
                <a:spcPts val="2400"/>
              </a:spcBef>
              <a:spcAft>
                <a:spcPts val="0"/>
              </a:spcAft>
              <a:buClr>
                <a:schemeClr val="accent5"/>
              </a:buClr>
              <a:buSzPts val="2400"/>
              <a:buFont typeface="Arial"/>
              <a:buChar char="•"/>
            </a:pPr>
            <a:r>
              <a:rPr lang="en-US">
                <a:solidFill>
                  <a:schemeClr val="accent5"/>
                </a:solidFill>
                <a:latin typeface="Arial"/>
                <a:ea typeface="Arial"/>
                <a:cs typeface="Arial"/>
                <a:sym typeface="Arial"/>
              </a:rPr>
              <a:t>別々の</a:t>
            </a:r>
            <a:r>
              <a:rPr lang="en-US">
                <a:solidFill>
                  <a:schemeClr val="accent5"/>
                </a:solidFill>
              </a:rPr>
              <a:t>席</a:t>
            </a:r>
            <a:r>
              <a:rPr lang="en-US">
                <a:solidFill>
                  <a:schemeClr val="accent5"/>
                </a:solidFill>
                <a:latin typeface="Arial"/>
                <a:ea typeface="Arial"/>
                <a:cs typeface="Arial"/>
                <a:sym typeface="Arial"/>
              </a:rPr>
              <a:t>に座ってください</a:t>
            </a:r>
            <a:r>
              <a:rPr lang="en-US">
                <a:solidFill>
                  <a:schemeClr val="accent5"/>
                </a:solidFill>
              </a:rPr>
              <a:t>。</a:t>
            </a:r>
            <a:endParaRPr/>
          </a:p>
          <a:p>
            <a:pPr indent="-395110" lvl="1" marL="839610" rtl="0" algn="l">
              <a:lnSpc>
                <a:spcPct val="100000"/>
              </a:lnSpc>
              <a:spcBef>
                <a:spcPts val="2400"/>
              </a:spcBef>
              <a:spcAft>
                <a:spcPts val="0"/>
              </a:spcAft>
              <a:buClr>
                <a:schemeClr val="accent5"/>
              </a:buClr>
              <a:buSzPts val="2400"/>
              <a:buFont typeface="Arial"/>
              <a:buChar char="•"/>
            </a:pPr>
            <a:r>
              <a:rPr lang="en-US">
                <a:solidFill>
                  <a:schemeClr val="accent5"/>
                </a:solidFill>
                <a:latin typeface="Arial"/>
                <a:ea typeface="Arial"/>
                <a:cs typeface="Arial"/>
                <a:sym typeface="Arial"/>
              </a:rPr>
              <a:t>話をしないでください</a:t>
            </a:r>
            <a:r>
              <a:rPr lang="en-US">
                <a:solidFill>
                  <a:schemeClr val="accent5"/>
                </a:solidFill>
              </a:rPr>
              <a:t>。</a:t>
            </a:r>
            <a:endParaRPr/>
          </a:p>
          <a:p>
            <a:pPr indent="-395110" lvl="1" marL="839610" rtl="0" algn="l">
              <a:lnSpc>
                <a:spcPct val="100000"/>
              </a:lnSpc>
              <a:spcBef>
                <a:spcPts val="2400"/>
              </a:spcBef>
              <a:spcAft>
                <a:spcPts val="0"/>
              </a:spcAft>
              <a:buClr>
                <a:schemeClr val="accent5"/>
              </a:buClr>
              <a:buSzPts val="2400"/>
              <a:buFont typeface="Arial"/>
              <a:buChar char="•"/>
            </a:pPr>
            <a:r>
              <a:rPr lang="en-US">
                <a:solidFill>
                  <a:schemeClr val="accent5"/>
                </a:solidFill>
                <a:latin typeface="Arial"/>
                <a:ea typeface="Arial"/>
                <a:cs typeface="Arial"/>
                <a:sym typeface="Arial"/>
              </a:rPr>
              <a:t>不正行為をした場合は、失格となります</a:t>
            </a:r>
            <a:r>
              <a:rPr lang="en-US">
                <a:solidFill>
                  <a:schemeClr val="accent5"/>
                </a:solidFill>
              </a:rPr>
              <a:t>。</a:t>
            </a:r>
            <a:endParaRPr/>
          </a:p>
        </p:txBody>
      </p:sp>
      <p:sp>
        <p:nvSpPr>
          <p:cNvPr id="400" name="Google Shape;400;p69"/>
          <p:cNvSpPr txBox="1"/>
          <p:nvPr>
            <p:ph idx="12" type="sldNum"/>
          </p:nvPr>
        </p:nvSpPr>
        <p:spPr>
          <a:xfrm>
            <a:off x="12352551" y="9102240"/>
            <a:ext cx="2811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70"/>
          <p:cNvSpPr txBox="1"/>
          <p:nvPr>
            <p:ph type="title"/>
          </p:nvPr>
        </p:nvSpPr>
        <p:spPr>
          <a:xfrm>
            <a:off x="772975" y="954826"/>
            <a:ext cx="6028200" cy="2030700"/>
          </a:xfrm>
          <a:prstGeom prst="rect">
            <a:avLst/>
          </a:prstGeom>
          <a:noFill/>
          <a:ln>
            <a:noFill/>
          </a:ln>
        </p:spPr>
        <p:txBody>
          <a:bodyPr anchorCtr="0" anchor="ctr" bIns="50800" lIns="50800" spcFirstLastPara="1" rIns="50800" wrap="square" tIns="50800">
            <a:noAutofit/>
          </a:bodyPr>
          <a:lstStyle/>
          <a:p>
            <a:pPr indent="0" lvl="0" marL="0" rtl="0" algn="ctr">
              <a:lnSpc>
                <a:spcPct val="60000"/>
              </a:lnSpc>
              <a:spcBef>
                <a:spcPts val="0"/>
              </a:spcBef>
              <a:spcAft>
                <a:spcPts val="0"/>
              </a:spcAft>
              <a:buClr>
                <a:srgbClr val="DF1F00"/>
              </a:buClr>
              <a:buSzPts val="4800"/>
              <a:buFont typeface="Arial"/>
              <a:buNone/>
            </a:pPr>
            <a:r>
              <a:rPr lang="en-US"/>
              <a:t>ミニ</a:t>
            </a:r>
            <a:r>
              <a:rPr lang="en-US" sz="4800">
                <a:solidFill>
                  <a:srgbClr val="DF1F00"/>
                </a:solidFill>
              </a:rPr>
              <a:t>テスト</a:t>
            </a:r>
            <a:endParaRPr/>
          </a:p>
        </p:txBody>
      </p:sp>
      <p:sp>
        <p:nvSpPr>
          <p:cNvPr id="406" name="Google Shape;406;p70"/>
          <p:cNvSpPr txBox="1"/>
          <p:nvPr>
            <p:ph idx="1" type="body"/>
          </p:nvPr>
        </p:nvSpPr>
        <p:spPr>
          <a:xfrm>
            <a:off x="671800" y="2823625"/>
            <a:ext cx="6575700" cy="4428600"/>
          </a:xfrm>
          <a:prstGeom prst="rect">
            <a:avLst/>
          </a:prstGeom>
          <a:noFill/>
          <a:ln>
            <a:noFill/>
          </a:ln>
        </p:spPr>
        <p:txBody>
          <a:bodyPr anchorCtr="0" anchor="t" bIns="50800" lIns="50800" spcFirstLastPara="1" rIns="50800" wrap="square" tIns="50800">
            <a:noAutofit/>
          </a:bodyPr>
          <a:lstStyle/>
          <a:p>
            <a:pPr indent="-406400" lvl="0" marL="457200" rtl="0" algn="l">
              <a:lnSpc>
                <a:spcPct val="150000"/>
              </a:lnSpc>
              <a:spcBef>
                <a:spcPts val="0"/>
              </a:spcBef>
              <a:spcAft>
                <a:spcPts val="0"/>
              </a:spcAft>
              <a:buSzPts val="2800"/>
              <a:buChar char="❏"/>
            </a:pPr>
            <a:r>
              <a:rPr lang="en-US" sz="2800"/>
              <a:t>URLを共有します</a:t>
            </a:r>
            <a:endParaRPr sz="3600"/>
          </a:p>
          <a:p>
            <a:pPr indent="-406400" lvl="0" marL="457200" rtl="0" algn="l">
              <a:lnSpc>
                <a:spcPct val="150000"/>
              </a:lnSpc>
              <a:spcBef>
                <a:spcPts val="0"/>
              </a:spcBef>
              <a:spcAft>
                <a:spcPts val="0"/>
              </a:spcAft>
              <a:buSzPts val="2800"/>
              <a:buChar char="❏"/>
            </a:pPr>
            <a:r>
              <a:rPr lang="en-US" sz="2800"/>
              <a:t>指示があるまで問題を解かないで</a:t>
            </a:r>
            <a:br>
              <a:rPr lang="en-US" sz="2800"/>
            </a:br>
            <a:r>
              <a:rPr lang="en-US" sz="2800"/>
              <a:t>ください</a:t>
            </a:r>
            <a:endParaRPr sz="3600"/>
          </a:p>
          <a:p>
            <a:pPr indent="-406400" lvl="0" marL="457200" rtl="0" algn="l">
              <a:lnSpc>
                <a:spcPct val="150000"/>
              </a:lnSpc>
              <a:spcBef>
                <a:spcPts val="0"/>
              </a:spcBef>
              <a:spcAft>
                <a:spcPts val="0"/>
              </a:spcAft>
              <a:buSzPts val="2800"/>
              <a:buChar char="❏"/>
            </a:pPr>
            <a:r>
              <a:rPr lang="en-US" sz="2800"/>
              <a:t>学籍番号と名前は、</a:t>
            </a:r>
            <a:br>
              <a:rPr lang="en-US" sz="2800"/>
            </a:br>
            <a:r>
              <a:rPr lang="en-US" sz="2800"/>
              <a:t>正しく入力してください</a:t>
            </a:r>
            <a:endParaRPr sz="3600"/>
          </a:p>
          <a:p>
            <a:pPr indent="-412750" lvl="0" marL="457200" rtl="0" algn="l">
              <a:lnSpc>
                <a:spcPct val="150000"/>
              </a:lnSpc>
              <a:spcBef>
                <a:spcPts val="0"/>
              </a:spcBef>
              <a:spcAft>
                <a:spcPts val="0"/>
              </a:spcAft>
              <a:buSzPts val="2900"/>
              <a:buChar char="❏"/>
            </a:pPr>
            <a:r>
              <a:rPr lang="en-US">
                <a:solidFill>
                  <a:schemeClr val="accent5"/>
                </a:solidFill>
              </a:rPr>
              <a:t>本日の出席確認</a:t>
            </a:r>
            <a:r>
              <a:rPr lang="en-US" sz="2800"/>
              <a:t>を行います</a:t>
            </a:r>
            <a:endParaRPr sz="3600"/>
          </a:p>
          <a:p>
            <a:pPr indent="-412750" lvl="0" marL="457200" rtl="0" algn="l">
              <a:lnSpc>
                <a:spcPct val="150000"/>
              </a:lnSpc>
              <a:spcBef>
                <a:spcPts val="0"/>
              </a:spcBef>
              <a:spcAft>
                <a:spcPts val="0"/>
              </a:spcAft>
              <a:buSzPts val="2900"/>
              <a:buChar char="❏"/>
            </a:pPr>
            <a:r>
              <a:rPr lang="en-US" sz="2800"/>
              <a:t>制限時間は</a:t>
            </a:r>
            <a:r>
              <a:rPr lang="en-US">
                <a:solidFill>
                  <a:schemeClr val="accent5"/>
                </a:solidFill>
              </a:rPr>
              <a:t>13</a:t>
            </a:r>
            <a:r>
              <a:rPr lang="en-US" sz="2800">
                <a:solidFill>
                  <a:schemeClr val="accent5"/>
                </a:solidFill>
              </a:rPr>
              <a:t>分間</a:t>
            </a:r>
            <a:r>
              <a:rPr lang="en-US" sz="2800"/>
              <a:t>です</a:t>
            </a:r>
            <a:endParaRPr sz="2800"/>
          </a:p>
          <a:p>
            <a:pPr indent="-406400" lvl="0" marL="457200" rtl="0" algn="l">
              <a:lnSpc>
                <a:spcPct val="150000"/>
              </a:lnSpc>
              <a:spcBef>
                <a:spcPts val="0"/>
              </a:spcBef>
              <a:spcAft>
                <a:spcPts val="0"/>
              </a:spcAft>
              <a:buSzPts val="2800"/>
              <a:buChar char="❏"/>
            </a:pPr>
            <a:r>
              <a:rPr lang="en-US" sz="2800"/>
              <a:t>サブミットの後に、解説します</a:t>
            </a:r>
            <a:endParaRPr sz="2800"/>
          </a:p>
        </p:txBody>
      </p:sp>
      <p:sp>
        <p:nvSpPr>
          <p:cNvPr id="407" name="Google Shape;407;p70"/>
          <p:cNvSpPr txBox="1"/>
          <p:nvPr>
            <p:ph idx="12" type="sldNum"/>
          </p:nvPr>
        </p:nvSpPr>
        <p:spPr>
          <a:xfrm>
            <a:off x="12352551" y="9102240"/>
            <a:ext cx="2811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pic>
        <p:nvPicPr>
          <p:cNvPr id="408" name="Google Shape;408;p70"/>
          <p:cNvPicPr preferRelativeResize="0"/>
          <p:nvPr/>
        </p:nvPicPr>
        <p:blipFill>
          <a:blip r:embed="rId3">
            <a:alphaModFix/>
          </a:blip>
          <a:stretch>
            <a:fillRect/>
          </a:stretch>
        </p:blipFill>
        <p:spPr>
          <a:xfrm>
            <a:off x="7475750" y="1305563"/>
            <a:ext cx="5157900" cy="714248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71"/>
          <p:cNvSpPr txBox="1"/>
          <p:nvPr>
            <p:ph type="title"/>
          </p:nvPr>
        </p:nvSpPr>
        <p:spPr>
          <a:xfrm>
            <a:off x="1270000" y="3225800"/>
            <a:ext cx="10464900" cy="3302100"/>
          </a:xfrm>
          <a:prstGeom prst="rect">
            <a:avLst/>
          </a:prstGeom>
          <a:noFill/>
          <a:ln>
            <a:noFill/>
          </a:ln>
        </p:spPr>
        <p:txBody>
          <a:bodyPr anchorCtr="0" anchor="ctr" bIns="50800" lIns="50800" spcFirstLastPara="1" rIns="50800" wrap="square" tIns="50800">
            <a:noAutofit/>
          </a:bodyPr>
          <a:lstStyle/>
          <a:p>
            <a:pPr indent="0" lvl="0" marL="0" rtl="0" algn="ctr">
              <a:lnSpc>
                <a:spcPct val="100000"/>
              </a:lnSpc>
              <a:spcBef>
                <a:spcPts val="0"/>
              </a:spcBef>
              <a:spcAft>
                <a:spcPts val="0"/>
              </a:spcAft>
              <a:buClr>
                <a:srgbClr val="C63024"/>
              </a:buClr>
              <a:buSzPts val="6400"/>
              <a:buFont typeface="Arial"/>
              <a:buNone/>
            </a:pPr>
            <a:r>
              <a:rPr lang="en-US"/>
              <a:t>前回の復習</a:t>
            </a:r>
            <a:endParaRPr/>
          </a:p>
        </p:txBody>
      </p:sp>
      <p:sp>
        <p:nvSpPr>
          <p:cNvPr id="414" name="Google Shape;414;p71"/>
          <p:cNvSpPr txBox="1"/>
          <p:nvPr>
            <p:ph idx="12" type="sldNum"/>
          </p:nvPr>
        </p:nvSpPr>
        <p:spPr>
          <a:xfrm>
            <a:off x="12269112" y="91149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72"/>
          <p:cNvSpPr txBox="1"/>
          <p:nvPr>
            <p:ph type="title"/>
          </p:nvPr>
        </p:nvSpPr>
        <p:spPr>
          <a:xfrm>
            <a:off x="1270000" y="70172"/>
            <a:ext cx="10898400" cy="2016000"/>
          </a:xfrm>
          <a:prstGeom prst="rect">
            <a:avLst/>
          </a:prstGeom>
          <a:noFill/>
          <a:ln>
            <a:noFill/>
          </a:ln>
        </p:spPr>
        <p:txBody>
          <a:bodyPr anchorCtr="0" anchor="ctr" bIns="50800" lIns="50800" spcFirstLastPara="1" rIns="50800" wrap="square" tIns="50800">
            <a:noAutofit/>
          </a:bodyPr>
          <a:lstStyle/>
          <a:p>
            <a:pPr indent="0" lvl="0" marL="0" rtl="0" algn="l">
              <a:lnSpc>
                <a:spcPct val="100000"/>
              </a:lnSpc>
              <a:spcBef>
                <a:spcPts val="0"/>
              </a:spcBef>
              <a:spcAft>
                <a:spcPts val="0"/>
              </a:spcAft>
              <a:buClr>
                <a:srgbClr val="C63024"/>
              </a:buClr>
              <a:buSzPts val="6400"/>
              <a:buFont typeface="Arial"/>
              <a:buNone/>
            </a:pPr>
            <a:r>
              <a:rPr b="1" lang="en-US">
                <a:solidFill>
                  <a:srgbClr val="C63024"/>
                </a:solidFill>
              </a:rPr>
              <a:t>聞き取り</a:t>
            </a:r>
            <a:endParaRPr b="1"/>
          </a:p>
        </p:txBody>
      </p:sp>
      <p:sp>
        <p:nvSpPr>
          <p:cNvPr id="420" name="Google Shape;420;p72"/>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spcBef>
                <a:spcPts val="0"/>
              </a:spcBef>
              <a:spcAft>
                <a:spcPts val="0"/>
              </a:spcAft>
              <a:buClr>
                <a:srgbClr val="FFFFFF"/>
              </a:buClr>
              <a:buSzPts val="2000"/>
              <a:buFont typeface="Arial"/>
              <a:buNone/>
            </a:pPr>
            <a:fld id="{00000000-1234-1234-1234-123412341234}" type="slidenum">
              <a:rPr lang="en-US"/>
              <a:t>‹#›</a:t>
            </a:fld>
            <a:endParaRPr/>
          </a:p>
        </p:txBody>
      </p:sp>
      <p:sp>
        <p:nvSpPr>
          <p:cNvPr id="421" name="Google Shape;421;p72"/>
          <p:cNvSpPr txBox="1"/>
          <p:nvPr>
            <p:ph idx="1" type="body"/>
          </p:nvPr>
        </p:nvSpPr>
        <p:spPr>
          <a:xfrm>
            <a:off x="513900" y="2359225"/>
            <a:ext cx="12203400" cy="6979800"/>
          </a:xfrm>
          <a:prstGeom prst="rect">
            <a:avLst/>
          </a:prstGeom>
          <a:noFill/>
          <a:ln>
            <a:noFill/>
          </a:ln>
        </p:spPr>
        <p:txBody>
          <a:bodyPr anchorCtr="0" anchor="t" bIns="50800" lIns="50800" spcFirstLastPara="1" rIns="50800" wrap="square" tIns="50800">
            <a:noAutofit/>
          </a:bodyPr>
          <a:lstStyle/>
          <a:p>
            <a:pPr indent="0" lvl="0" marL="0" rtl="0" algn="l">
              <a:lnSpc>
                <a:spcPct val="150000"/>
              </a:lnSpc>
              <a:spcBef>
                <a:spcPts val="1800"/>
              </a:spcBef>
              <a:spcAft>
                <a:spcPts val="0"/>
              </a:spcAft>
              <a:buClr>
                <a:srgbClr val="000000"/>
              </a:buClr>
              <a:buSzPts val="2528"/>
              <a:buFont typeface="Arial"/>
              <a:buNone/>
            </a:pPr>
            <a:r>
              <a:rPr lang="en-US" sz="3000"/>
              <a:t>1</a:t>
            </a:r>
            <a:r>
              <a:rPr lang="en-US" sz="3000">
                <a:latin typeface="Arial"/>
                <a:ea typeface="Arial"/>
                <a:cs typeface="Arial"/>
                <a:sym typeface="Arial"/>
              </a:rPr>
              <a:t>. 本文の内容を確認してください</a:t>
            </a:r>
            <a:endParaRPr sz="3000"/>
          </a:p>
          <a:p>
            <a:pPr indent="0" lvl="0" marL="0" rtl="0" algn="l">
              <a:lnSpc>
                <a:spcPct val="150000"/>
              </a:lnSpc>
              <a:spcBef>
                <a:spcPts val="1800"/>
              </a:spcBef>
              <a:spcAft>
                <a:spcPts val="0"/>
              </a:spcAft>
              <a:buClr>
                <a:srgbClr val="000000"/>
              </a:buClr>
              <a:buSzPts val="2528"/>
              <a:buFont typeface="Arial"/>
              <a:buNone/>
            </a:pPr>
            <a:r>
              <a:rPr lang="en-US" sz="3000"/>
              <a:t>2</a:t>
            </a:r>
            <a:r>
              <a:rPr lang="en-US" sz="3000">
                <a:latin typeface="Arial"/>
                <a:ea typeface="Arial"/>
                <a:cs typeface="Arial"/>
                <a:sym typeface="Arial"/>
              </a:rPr>
              <a:t>. 音声を</a:t>
            </a:r>
            <a:r>
              <a:rPr lang="en-US" sz="3000"/>
              <a:t>2</a:t>
            </a:r>
            <a:r>
              <a:rPr lang="en-US" sz="3000">
                <a:latin typeface="Arial"/>
                <a:ea typeface="Arial"/>
                <a:cs typeface="Arial"/>
                <a:sym typeface="Arial"/>
              </a:rPr>
              <a:t>回流します</a:t>
            </a:r>
            <a:endParaRPr sz="3000"/>
          </a:p>
          <a:p>
            <a:pPr indent="-216335" lvl="1" marL="680361" rtl="0" algn="l">
              <a:lnSpc>
                <a:spcPct val="150000"/>
              </a:lnSpc>
              <a:spcBef>
                <a:spcPts val="1800"/>
              </a:spcBef>
              <a:spcAft>
                <a:spcPts val="0"/>
              </a:spcAft>
              <a:buClr>
                <a:srgbClr val="000000"/>
              </a:buClr>
              <a:buSzPts val="3000"/>
              <a:buFont typeface="Arial"/>
              <a:buNone/>
            </a:pPr>
            <a:r>
              <a:rPr lang="en-US" sz="3000">
                <a:latin typeface="Arial"/>
                <a:ea typeface="Arial"/>
                <a:cs typeface="Arial"/>
                <a:sym typeface="Arial"/>
              </a:rPr>
              <a:t>1回目：</a:t>
            </a:r>
            <a:r>
              <a:rPr b="1" lang="en-US" sz="3000">
                <a:solidFill>
                  <a:srgbClr val="C63024"/>
                </a:solidFill>
              </a:rPr>
              <a:t>通常スピード</a:t>
            </a:r>
            <a:r>
              <a:rPr lang="en-US" sz="3000">
                <a:latin typeface="Arial"/>
                <a:ea typeface="Arial"/>
                <a:cs typeface="Arial"/>
                <a:sym typeface="Arial"/>
              </a:rPr>
              <a:t>で音声を流す</a:t>
            </a:r>
            <a:endParaRPr sz="3000"/>
          </a:p>
          <a:p>
            <a:pPr indent="-216335" lvl="1" marL="680361" rtl="0" algn="l">
              <a:lnSpc>
                <a:spcPct val="150000"/>
              </a:lnSpc>
              <a:spcBef>
                <a:spcPts val="1800"/>
              </a:spcBef>
              <a:spcAft>
                <a:spcPts val="0"/>
              </a:spcAft>
              <a:buClr>
                <a:srgbClr val="000000"/>
              </a:buClr>
              <a:buSzPts val="3000"/>
              <a:buFont typeface="Arial"/>
              <a:buNone/>
            </a:pPr>
            <a:r>
              <a:rPr lang="en-US" sz="3000"/>
              <a:t>2</a:t>
            </a:r>
            <a:r>
              <a:rPr lang="en-US" sz="3000">
                <a:latin typeface="Arial"/>
                <a:ea typeface="Arial"/>
                <a:cs typeface="Arial"/>
                <a:sym typeface="Arial"/>
              </a:rPr>
              <a:t>回目：</a:t>
            </a:r>
            <a:r>
              <a:rPr b="1" lang="en-US" sz="3000">
                <a:solidFill>
                  <a:srgbClr val="C63024"/>
                </a:solidFill>
              </a:rPr>
              <a:t>途中で一時停止しながら通常スピード</a:t>
            </a:r>
            <a:r>
              <a:rPr lang="en-US" sz="3000"/>
              <a:t>で</a:t>
            </a:r>
            <a:r>
              <a:rPr lang="en-US" sz="3000">
                <a:latin typeface="Arial"/>
                <a:ea typeface="Arial"/>
                <a:cs typeface="Arial"/>
                <a:sym typeface="Arial"/>
              </a:rPr>
              <a:t>音声を流す</a:t>
            </a:r>
            <a:endParaRPr sz="3000"/>
          </a:p>
          <a:p>
            <a:pPr indent="0" lvl="0" marL="0" rtl="0" algn="l">
              <a:lnSpc>
                <a:spcPct val="150000"/>
              </a:lnSpc>
              <a:spcBef>
                <a:spcPts val="1800"/>
              </a:spcBef>
              <a:spcAft>
                <a:spcPts val="0"/>
              </a:spcAft>
              <a:buClr>
                <a:srgbClr val="000000"/>
              </a:buClr>
              <a:buSzPts val="2528"/>
              <a:buFont typeface="Arial"/>
              <a:buNone/>
            </a:pPr>
            <a:r>
              <a:rPr b="1" lang="en-US" sz="3000"/>
              <a:t>3. 正しい文を「〇」、間違っている文を「✖」と記入しなさい。</a:t>
            </a:r>
            <a:br>
              <a:rPr b="1" lang="en-US" sz="3000"/>
            </a:br>
            <a:r>
              <a:rPr b="1" lang="en-US" sz="3000"/>
              <a:t>　  間違っているところにアンダーラインを引いてください。</a:t>
            </a:r>
            <a:endParaRPr b="1" sz="3000"/>
          </a:p>
          <a:p>
            <a:pPr indent="0" lvl="0" marL="0" rtl="0" algn="l">
              <a:lnSpc>
                <a:spcPct val="100000"/>
              </a:lnSpc>
              <a:spcBef>
                <a:spcPts val="1800"/>
              </a:spcBef>
              <a:spcAft>
                <a:spcPts val="0"/>
              </a:spcAft>
              <a:buClr>
                <a:srgbClr val="000000"/>
              </a:buClr>
              <a:buSzPts val="2528"/>
              <a:buFont typeface="Arial"/>
              <a:buNone/>
            </a:pPr>
            <a:r>
              <a:rPr lang="en-US" sz="3000"/>
              <a:t>　　</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73"/>
          <p:cNvSpPr txBox="1"/>
          <p:nvPr>
            <p:ph idx="12" type="sldNum"/>
          </p:nvPr>
        </p:nvSpPr>
        <p:spPr>
          <a:xfrm>
            <a:off x="12269112" y="9102240"/>
            <a:ext cx="448200" cy="3555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rgbClr val="FFFFFF"/>
              </a:buClr>
              <a:buSzPts val="2000"/>
              <a:buFont typeface="Arial"/>
              <a:buNone/>
            </a:pPr>
            <a:fld id="{00000000-1234-1234-1234-123412341234}" type="slidenum">
              <a:rPr lang="en-US"/>
              <a:t>‹#›</a:t>
            </a:fld>
            <a:endParaRPr/>
          </a:p>
        </p:txBody>
      </p:sp>
      <p:sp>
        <p:nvSpPr>
          <p:cNvPr id="427" name="Google Shape;427;p73"/>
          <p:cNvSpPr txBox="1"/>
          <p:nvPr>
            <p:ph type="title"/>
          </p:nvPr>
        </p:nvSpPr>
        <p:spPr>
          <a:xfrm>
            <a:off x="1270000" y="111023"/>
            <a:ext cx="11099700" cy="1325400"/>
          </a:xfrm>
          <a:prstGeom prst="rect">
            <a:avLst/>
          </a:prstGeom>
          <a:noFill/>
          <a:ln>
            <a:noFill/>
          </a:ln>
        </p:spPr>
        <p:txBody>
          <a:bodyPr anchorCtr="0" anchor="ctr" bIns="50800" lIns="50800" spcFirstLastPara="1" rIns="50800" wrap="square" tIns="50800">
            <a:normAutofit/>
          </a:bodyPr>
          <a:lstStyle/>
          <a:p>
            <a:pPr indent="0" lvl="0" marL="0" rtl="0" algn="l">
              <a:spcBef>
                <a:spcPts val="0"/>
              </a:spcBef>
              <a:spcAft>
                <a:spcPts val="0"/>
              </a:spcAft>
              <a:buClr>
                <a:srgbClr val="C63024"/>
              </a:buClr>
              <a:buSzPts val="6400"/>
              <a:buFont typeface="Arial"/>
              <a:buNone/>
            </a:pPr>
            <a:r>
              <a:rPr lang="en-US" sz="5800"/>
              <a:t>聞き取り</a:t>
            </a:r>
            <a:endParaRPr/>
          </a:p>
        </p:txBody>
      </p:sp>
      <p:sp>
        <p:nvSpPr>
          <p:cNvPr id="428" name="Google Shape;428;p73"/>
          <p:cNvSpPr txBox="1"/>
          <p:nvPr/>
        </p:nvSpPr>
        <p:spPr>
          <a:xfrm>
            <a:off x="1270000" y="1219875"/>
            <a:ext cx="11289900" cy="1780200"/>
          </a:xfrm>
          <a:prstGeom prst="rect">
            <a:avLst/>
          </a:prstGeom>
          <a:noFill/>
          <a:ln>
            <a:noFill/>
          </a:ln>
        </p:spPr>
        <p:txBody>
          <a:bodyPr anchorCtr="0" anchor="ctr" bIns="50800" lIns="50800" spcFirstLastPara="1" rIns="50800" wrap="square" tIns="50800">
            <a:noAutofit/>
          </a:bodyPr>
          <a:lstStyle/>
          <a:p>
            <a:pPr indent="0" lvl="0" marL="0" rtl="0" algn="l">
              <a:spcBef>
                <a:spcPts val="1800"/>
              </a:spcBef>
              <a:spcAft>
                <a:spcPts val="0"/>
              </a:spcAft>
              <a:buClr>
                <a:schemeClr val="dk1"/>
              </a:buClr>
              <a:buSzPts val="2528"/>
              <a:buFont typeface="Arial"/>
              <a:buNone/>
            </a:pPr>
            <a:r>
              <a:rPr b="1" lang="en-US" sz="3000">
                <a:solidFill>
                  <a:schemeClr val="dk1"/>
                </a:solidFill>
              </a:rPr>
              <a:t>正しい文を「〇」、間違っている文を「✖」と記入しなさい。</a:t>
            </a:r>
            <a:br>
              <a:rPr b="1" lang="en-US" sz="3000">
                <a:solidFill>
                  <a:schemeClr val="dk1"/>
                </a:solidFill>
              </a:rPr>
            </a:br>
            <a:r>
              <a:rPr b="1" lang="en-US" sz="3000">
                <a:solidFill>
                  <a:schemeClr val="dk1"/>
                </a:solidFill>
              </a:rPr>
              <a:t>間違っているところにアンダーラインを引いてください。</a:t>
            </a:r>
            <a:endParaRPr/>
          </a:p>
        </p:txBody>
      </p:sp>
      <p:pic>
        <p:nvPicPr>
          <p:cNvPr id="429" name="Google Shape;429;p73" title="10_ネットワークセキュリティ(2)_授業用.mp3">
            <a:hlinkClick r:id="rId3"/>
          </p:cNvPr>
          <p:cNvPicPr preferRelativeResize="0"/>
          <p:nvPr/>
        </p:nvPicPr>
        <p:blipFill>
          <a:blip r:embed="rId4">
            <a:alphaModFix/>
          </a:blip>
          <a:stretch>
            <a:fillRect/>
          </a:stretch>
        </p:blipFill>
        <p:spPr>
          <a:xfrm rot="10800000">
            <a:off x="4812800" y="278476"/>
            <a:ext cx="990500" cy="990500"/>
          </a:xfrm>
          <a:prstGeom prst="rect">
            <a:avLst/>
          </a:prstGeom>
          <a:noFill/>
          <a:ln>
            <a:noFill/>
          </a:ln>
        </p:spPr>
      </p:pic>
      <p:graphicFrame>
        <p:nvGraphicFramePr>
          <p:cNvPr id="430" name="Google Shape;430;p73"/>
          <p:cNvGraphicFramePr/>
          <p:nvPr/>
        </p:nvGraphicFramePr>
        <p:xfrm>
          <a:off x="775100" y="3103875"/>
          <a:ext cx="3000000" cy="3000000"/>
        </p:xfrm>
        <a:graphic>
          <a:graphicData uri="http://schemas.openxmlformats.org/drawingml/2006/table">
            <a:tbl>
              <a:tblPr>
                <a:noFill/>
                <a:tableStyleId>{C2E6795D-38B0-4D39-A2D5-AA74DC77CC7B}</a:tableStyleId>
              </a:tblPr>
              <a:tblGrid>
                <a:gridCol w="1276775"/>
                <a:gridCol w="5161875"/>
                <a:gridCol w="5015950"/>
              </a:tblGrid>
              <a:tr h="1279525">
                <a:tc>
                  <a:txBody>
                    <a:bodyPr/>
                    <a:lstStyle/>
                    <a:p>
                      <a:pPr indent="0" lvl="0" marL="0" rtl="0" algn="ctr">
                        <a:spcBef>
                          <a:spcPts val="0"/>
                        </a:spcBef>
                        <a:spcAft>
                          <a:spcPts val="0"/>
                        </a:spcAft>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Clr>
                          <a:schemeClr val="dk1"/>
                        </a:buClr>
                        <a:buSzPts val="3000"/>
                        <a:buChar char="●"/>
                      </a:pPr>
                      <a:r>
                        <a:rPr lang="en-US" sz="3000">
                          <a:solidFill>
                            <a:schemeClr val="dk1"/>
                          </a:solidFill>
                          <a:highlight>
                            <a:srgbClr val="FFFFFF"/>
                          </a:highlight>
                        </a:rPr>
                        <a:t>ファイアウォールは 外部ネットワークを内部攻撃から守るものです。</a:t>
                      </a:r>
                      <a:endParaRPr sz="3000"/>
                    </a:p>
                  </a:txBody>
                  <a:tcPr marT="63500" marB="63500" marR="63500" marL="63500" anchor="ctr"/>
                </a:tc>
                <a:tc hMerge="1"/>
              </a:tr>
              <a:tr h="891300">
                <a:tc>
                  <a:txBody>
                    <a:bodyPr/>
                    <a:lstStyle/>
                    <a:p>
                      <a:pPr indent="0" lvl="0" marL="0" rtl="0" algn="ctr">
                        <a:spcBef>
                          <a:spcPts val="0"/>
                        </a:spcBef>
                        <a:spcAft>
                          <a:spcPts val="0"/>
                        </a:spcAft>
                        <a:buClr>
                          <a:schemeClr val="dk1"/>
                        </a:buClr>
                        <a:buSzPts val="1100"/>
                        <a:buFont typeface="Arial"/>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SzPts val="3000"/>
                        <a:buFont typeface="ヒラギノ角ゴ ProN W3"/>
                        <a:buChar char="●"/>
                      </a:pPr>
                      <a:r>
                        <a:rPr lang="en-US" sz="3000">
                          <a:solidFill>
                            <a:schemeClr val="dk1"/>
                          </a:solidFill>
                          <a:highlight>
                            <a:srgbClr val="FFFFFF"/>
                          </a:highlight>
                        </a:rPr>
                        <a:t>WAFはPCの脆弱性への外部攻撃から守るものです。</a:t>
                      </a:r>
                      <a:endParaRPr sz="3000"/>
                    </a:p>
                  </a:txBody>
                  <a:tcPr marT="63500" marB="63500" marR="63500" marL="63500" anchor="ctr"/>
                </a:tc>
                <a:tc hMerge="1"/>
              </a:tr>
              <a:tr h="1331750">
                <a:tc>
                  <a:txBody>
                    <a:bodyPr/>
                    <a:lstStyle/>
                    <a:p>
                      <a:pPr indent="0" lvl="0" marL="0" rtl="0" algn="ctr">
                        <a:spcBef>
                          <a:spcPts val="0"/>
                        </a:spcBef>
                        <a:spcAft>
                          <a:spcPts val="0"/>
                        </a:spcAft>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SzPts val="3000"/>
                        <a:buFont typeface="ヒラギノ角ゴ ProN W3"/>
                        <a:buChar char="●"/>
                      </a:pPr>
                      <a:r>
                        <a:rPr lang="en-US" sz="3000">
                          <a:solidFill>
                            <a:schemeClr val="dk1"/>
                          </a:solidFill>
                          <a:highlight>
                            <a:srgbClr val="FFFFFF"/>
                          </a:highlight>
                        </a:rPr>
                        <a:t>パケットフィルタリング はファイアウォールやルータに実装されています。</a:t>
                      </a:r>
                      <a:r>
                        <a:rPr lang="en-US" sz="3000"/>
                        <a:t>　　　　　　　　　　　　　　　</a:t>
                      </a:r>
                      <a:endParaRPr sz="3000"/>
                    </a:p>
                  </a:txBody>
                  <a:tcPr marT="63500" marB="63500" marR="63500" marL="63500" anchor="ctr"/>
                </a:tc>
                <a:tc hMerge="1"/>
              </a:tr>
              <a:tr h="1159375">
                <a:tc>
                  <a:txBody>
                    <a:bodyPr/>
                    <a:lstStyle/>
                    <a:p>
                      <a:pPr indent="0" lvl="0" marL="0" rtl="0" algn="ctr">
                        <a:spcBef>
                          <a:spcPts val="0"/>
                        </a:spcBef>
                        <a:spcAft>
                          <a:spcPts val="0"/>
                        </a:spcAft>
                        <a:buClr>
                          <a:schemeClr val="dk1"/>
                        </a:buClr>
                        <a:buSzPts val="1100"/>
                        <a:buFont typeface="Arial"/>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SzPts val="3000"/>
                        <a:buChar char="●"/>
                      </a:pPr>
                      <a:r>
                        <a:rPr lang="en-US" sz="3000">
                          <a:solidFill>
                            <a:schemeClr val="dk1"/>
                          </a:solidFill>
                          <a:highlight>
                            <a:srgbClr val="FFFFFF"/>
                          </a:highlight>
                        </a:rPr>
                        <a:t>代理でインターネットへ接続し内部ネットワークを隠すことができるのはWAFです。</a:t>
                      </a:r>
                      <a:endParaRPr sz="3000"/>
                    </a:p>
                  </a:txBody>
                  <a:tcPr marT="63500" marB="63500" marR="63500" marL="63500" anchor="ctr"/>
                </a:tc>
                <a:tc hMerge="1"/>
              </a:tr>
              <a:tr h="1159375">
                <a:tc>
                  <a:txBody>
                    <a:bodyPr/>
                    <a:lstStyle/>
                    <a:p>
                      <a:pPr indent="0" lvl="0" marL="0" rtl="0" algn="ctr">
                        <a:spcBef>
                          <a:spcPts val="0"/>
                        </a:spcBef>
                        <a:spcAft>
                          <a:spcPts val="0"/>
                        </a:spcAft>
                        <a:buClr>
                          <a:schemeClr val="dk1"/>
                        </a:buClr>
                        <a:buSzPts val="1100"/>
                        <a:buFont typeface="Arial"/>
                        <a:buNone/>
                      </a:pPr>
                      <a:r>
                        <a:t/>
                      </a:r>
                      <a:endParaRPr sz="2500">
                        <a:latin typeface="ヒラギノ角ゴ ProN W3"/>
                        <a:ea typeface="ヒラギノ角ゴ ProN W3"/>
                        <a:cs typeface="ヒラギノ角ゴ ProN W3"/>
                        <a:sym typeface="ヒラギノ角ゴ ProN W3"/>
                      </a:endParaRPr>
                    </a:p>
                  </a:txBody>
                  <a:tcPr marT="63500" marB="63500" marR="63500" marL="63500" anchor="ctr"/>
                </a:tc>
                <a:tc gridSpan="2">
                  <a:txBody>
                    <a:bodyPr/>
                    <a:lstStyle/>
                    <a:p>
                      <a:pPr indent="-419100" lvl="0" marL="457200" rtl="0" algn="l">
                        <a:spcBef>
                          <a:spcPts val="0"/>
                        </a:spcBef>
                        <a:spcAft>
                          <a:spcPts val="0"/>
                        </a:spcAft>
                        <a:buSzPts val="3000"/>
                        <a:buChar char="●"/>
                      </a:pPr>
                      <a:r>
                        <a:rPr lang="en-US" sz="3000">
                          <a:solidFill>
                            <a:schemeClr val="dk1"/>
                          </a:solidFill>
                          <a:highlight>
                            <a:srgbClr val="FFFFFF"/>
                          </a:highlight>
                        </a:rPr>
                        <a:t>ネットワーク上の通信を解析し、異常を検出した場合には管理者へ通知する必要はないです。</a:t>
                      </a:r>
                      <a:endParaRPr sz="3000"/>
                    </a:p>
                  </a:txBody>
                  <a:tcPr marT="63500" marB="63500" marR="63500" marL="63500" anchor="ctr"/>
                </a:tc>
                <a:tc hMerge="1"/>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